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4"/>
  </p:sldMasterIdLst>
  <p:notesMasterIdLst>
    <p:notesMasterId r:id="rId21"/>
  </p:notesMasterIdLst>
  <p:sldIdLst>
    <p:sldId id="272" r:id="rId5"/>
    <p:sldId id="267" r:id="rId6"/>
    <p:sldId id="268" r:id="rId7"/>
    <p:sldId id="287" r:id="rId8"/>
    <p:sldId id="286" r:id="rId9"/>
    <p:sldId id="276" r:id="rId10"/>
    <p:sldId id="288" r:id="rId11"/>
    <p:sldId id="270" r:id="rId12"/>
    <p:sldId id="284" r:id="rId13"/>
    <p:sldId id="275" r:id="rId14"/>
    <p:sldId id="273" r:id="rId15"/>
    <p:sldId id="274" r:id="rId16"/>
    <p:sldId id="277" r:id="rId17"/>
    <p:sldId id="281" r:id="rId18"/>
    <p:sldId id="282" r:id="rId19"/>
    <p:sldId id="283" r:id="rId20"/>
  </p:sldIdLst>
  <p:sldSz cx="9144000" cy="5143500" type="screen16x9"/>
  <p:notesSz cx="51435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1EE"/>
    <a:srgbClr val="DDAE8D"/>
    <a:srgbClr val="797878"/>
    <a:srgbClr val="DDBCC1"/>
    <a:srgbClr val="FC4387"/>
    <a:srgbClr val="01B8BC"/>
    <a:srgbClr val="FFD4B3"/>
    <a:srgbClr val="0F29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081"/>
  </p:normalViewPr>
  <p:slideViewPr>
    <p:cSldViewPr snapToGrid="0" snapToObjects="1">
      <p:cViewPr varScale="1">
        <p:scale>
          <a:sx n="104" d="100"/>
          <a:sy n="104" d="100"/>
        </p:scale>
        <p:origin x="1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7178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09F86-8253-CF0F-6068-FDD7786D8E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93DECF-35FA-2ACC-8731-07CB7811EF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D060C-FF02-0E9F-7668-57095A12C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12/31/2025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80FAD-6886-6A88-1C61-CC8CC17AD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A99C1-288D-384D-1BF2-90B92100F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15374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8147E-29B6-9235-94C4-310CAE2E4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40710B-A5E0-4A4E-E8DF-6BE1F0C820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E0A93-E3A6-5E16-1F25-86DB6E282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12/31/2025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34F7C-1BCB-A5E5-C75F-008ACC5A6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E0923-BAE0-4EED-2217-DEBDFAA07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86421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FC0BBC-6E1F-D162-065B-A0F12FF983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C59EBF-59AB-6285-8E47-A45082C73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96B9D-A988-67F2-A5E5-AE8FEF984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12/31/2025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43F9F-4E6A-2E6B-866C-58FE8BF56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A2547-81A6-F80A-5641-B2B8382C7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12037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4DAC0EB-6E05-D70C-B3E0-BEBFF3CCD003}"/>
              </a:ext>
            </a:extLst>
          </p:cNvPr>
          <p:cNvGrpSpPr/>
          <p:nvPr userDrawn="1"/>
        </p:nvGrpSpPr>
        <p:grpSpPr>
          <a:xfrm>
            <a:off x="476250" y="476250"/>
            <a:ext cx="8191500" cy="4191000"/>
            <a:chOff x="476250" y="476250"/>
            <a:chExt cx="8191500" cy="4191000"/>
          </a:xfrm>
        </p:grpSpPr>
        <p:sp>
          <p:nvSpPr>
            <p:cNvPr id="8" name="Frame">
              <a:extLst>
                <a:ext uri="{FF2B5EF4-FFF2-40B4-BE49-F238E27FC236}">
                  <a16:creationId xmlns:a16="http://schemas.microsoft.com/office/drawing/2014/main" id="{80F73A63-A8A8-09F0-AA12-CF205DB7357C}"/>
                </a:ext>
              </a:extLst>
            </p:cNvPr>
            <p:cNvSpPr>
              <a:spLocks/>
            </p:cNvSpPr>
            <p:nvPr/>
          </p:nvSpPr>
          <p:spPr>
            <a:xfrm>
              <a:off x="476250" y="476250"/>
              <a:ext cx="8191500" cy="419100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prstDash val="solid"/>
              <a:miter lim="800000"/>
            </a:ln>
          </p:spPr>
          <p:txBody>
            <a:bodyPr/>
            <a:lstStyle/>
            <a:p>
              <a:endParaRPr lang="en-US" dirty="0"/>
            </a:p>
          </p:txBody>
        </p:sp>
        <p:cxnSp>
          <p:nvCxnSpPr>
            <p:cNvPr id="4" name="Straight Connector">
              <a:extLst>
                <a:ext uri="{FF2B5EF4-FFF2-40B4-BE49-F238E27FC236}">
                  <a16:creationId xmlns:a16="http://schemas.microsoft.com/office/drawing/2014/main" id="{8341C8C6-274C-CEE9-78DB-B9DCA84FBF7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76250" y="1853969"/>
              <a:ext cx="4238666" cy="0"/>
            </a:xfrm>
            <a:prstGeom prst="line">
              <a:avLst/>
            </a:prstGeom>
            <a:ln w="12700">
              <a:solidFill>
                <a:srgbClr val="0F29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">
              <a:extLst>
                <a:ext uri="{FF2B5EF4-FFF2-40B4-BE49-F238E27FC236}">
                  <a16:creationId xmlns:a16="http://schemas.microsoft.com/office/drawing/2014/main" id="{6885D733-8FEA-742C-5549-B7315B112FF8}"/>
                </a:ext>
              </a:extLst>
            </p:cNvPr>
            <p:cNvCxnSpPr>
              <a:cxnSpLocks/>
            </p:cNvCxnSpPr>
            <p:nvPr/>
          </p:nvCxnSpPr>
          <p:spPr>
            <a:xfrm>
              <a:off x="4714916" y="476250"/>
              <a:ext cx="0" cy="4191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8710B2FB-4316-C119-2EB3-75C73FEF1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713" y="2125427"/>
            <a:ext cx="3681369" cy="2265593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>
            <a:extLst>
              <a:ext uri="{FF2B5EF4-FFF2-40B4-BE49-F238E27FC236}">
                <a16:creationId xmlns:a16="http://schemas.microsoft.com/office/drawing/2014/main" id="{94533216-0BC6-666A-588A-C8BAED753D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7713" y="747711"/>
            <a:ext cx="3681370" cy="83003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>
            <a:extLst>
              <a:ext uri="{FF2B5EF4-FFF2-40B4-BE49-F238E27FC236}">
                <a16:creationId xmlns:a16="http://schemas.microsoft.com/office/drawing/2014/main" id="{36767AFB-D86D-4890-0662-EACF6A8E211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86337" y="747712"/>
            <a:ext cx="3409951" cy="3643313"/>
          </a:xfrm>
          <a:prstGeom prst="rect">
            <a:avLst/>
          </a:prstGeo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296399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">
            <a:extLst>
              <a:ext uri="{FF2B5EF4-FFF2-40B4-BE49-F238E27FC236}">
                <a16:creationId xmlns:a16="http://schemas.microsoft.com/office/drawing/2014/main" id="{80F73A63-A8A8-09F0-AA12-CF205DB7357C}"/>
              </a:ext>
            </a:extLst>
          </p:cNvPr>
          <p:cNvSpPr>
            <a:spLocks/>
          </p:cNvSpPr>
          <p:nvPr/>
        </p:nvSpPr>
        <p:spPr>
          <a:xfrm>
            <a:off x="476250" y="476250"/>
            <a:ext cx="8191500" cy="4191000"/>
          </a:xfrm>
          <a:prstGeom prst="rect">
            <a:avLst/>
          </a:prstGeom>
          <a:noFill/>
          <a:ln w="12700">
            <a:solidFill>
              <a:schemeClr val="bg2"/>
            </a:solidFill>
            <a:prstDash val="solid"/>
            <a:miter lim="800000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EB2FAA-D8C5-DD61-7B23-6F8EE1343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713" y="747711"/>
            <a:ext cx="7648574" cy="3636464"/>
          </a:xfrm>
        </p:spPr>
        <p:txBody>
          <a:bodyPr>
            <a:normAutofit/>
          </a:bodyPr>
          <a:lstStyle>
            <a:lvl1pPr algn="l">
              <a:lnSpc>
                <a:spcPct val="93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482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ighligh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DDE7433-ED40-1A50-6394-E6E189E7DEA1}"/>
              </a:ext>
            </a:extLst>
          </p:cNvPr>
          <p:cNvGrpSpPr/>
          <p:nvPr userDrawn="1"/>
        </p:nvGrpSpPr>
        <p:grpSpPr>
          <a:xfrm>
            <a:off x="476250" y="476250"/>
            <a:ext cx="8191500" cy="4191000"/>
            <a:chOff x="476250" y="476250"/>
            <a:chExt cx="8191500" cy="4191000"/>
          </a:xfrm>
        </p:grpSpPr>
        <p:sp>
          <p:nvSpPr>
            <p:cNvPr id="7" name="Frame">
              <a:extLst>
                <a:ext uri="{FF2B5EF4-FFF2-40B4-BE49-F238E27FC236}">
                  <a16:creationId xmlns:a16="http://schemas.microsoft.com/office/drawing/2014/main" id="{BB546C6C-B1EC-F684-A78B-07C9066CE789}"/>
                </a:ext>
              </a:extLst>
            </p:cNvPr>
            <p:cNvSpPr>
              <a:spLocks/>
            </p:cNvSpPr>
            <p:nvPr/>
          </p:nvSpPr>
          <p:spPr>
            <a:xfrm>
              <a:off x="476250" y="476250"/>
              <a:ext cx="8191500" cy="4191000"/>
            </a:xfrm>
            <a:prstGeom prst="rect">
              <a:avLst/>
            </a:prstGeom>
            <a:noFill/>
            <a:ln w="12700">
              <a:solidFill>
                <a:srgbClr val="0F297F"/>
              </a:solidFill>
              <a:prstDash val="solid"/>
              <a:miter lim="800000"/>
            </a:ln>
          </p:spPr>
          <p:txBody>
            <a:bodyPr/>
            <a:lstStyle/>
            <a:p>
              <a:endParaRPr lang="en-US" dirty="0"/>
            </a:p>
          </p:txBody>
        </p:sp>
        <p:cxnSp>
          <p:nvCxnSpPr>
            <p:cNvPr id="8" name="Straight Connector">
              <a:extLst>
                <a:ext uri="{FF2B5EF4-FFF2-40B4-BE49-F238E27FC236}">
                  <a16:creationId xmlns:a16="http://schemas.microsoft.com/office/drawing/2014/main" id="{2F78ED1F-4BA1-1EB6-1E1E-83250B9DC4DD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76250" y="1853969"/>
              <a:ext cx="8191500" cy="0"/>
            </a:xfrm>
            <a:prstGeom prst="line">
              <a:avLst/>
            </a:prstGeom>
            <a:ln w="12700">
              <a:solidFill>
                <a:srgbClr val="0F29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97D4B58-4717-87C5-B244-7DA4AAD598D7}"/>
              </a:ext>
            </a:extLst>
          </p:cNvPr>
          <p:cNvGrpSpPr/>
          <p:nvPr userDrawn="1"/>
        </p:nvGrpSpPr>
        <p:grpSpPr>
          <a:xfrm>
            <a:off x="3080965" y="2432847"/>
            <a:ext cx="3094091" cy="1667911"/>
            <a:chOff x="3080965" y="2432847"/>
            <a:chExt cx="3094091" cy="1667911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8202A28-C563-A5C9-FC85-1008867EBA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260656" y="2432847"/>
              <a:ext cx="914400" cy="0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21D07BB-8B5E-551D-98AE-F008BC962A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260656" y="4100758"/>
              <a:ext cx="914400" cy="0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C0A79E6-B3E6-5E27-A427-DFE679E02818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080965" y="3261801"/>
              <a:ext cx="914400" cy="0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461A43D-BA7B-68CE-F725-D6D8E28CC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713" y="770516"/>
            <a:ext cx="7648574" cy="786384"/>
          </a:xfrm>
        </p:spPr>
        <p:txBody>
          <a:bodyPr>
            <a:normAutofit/>
          </a:bodyPr>
          <a:lstStyle>
            <a:lvl1pPr algn="l"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Picture Placeholder">
            <a:extLst>
              <a:ext uri="{FF2B5EF4-FFF2-40B4-BE49-F238E27FC236}">
                <a16:creationId xmlns:a16="http://schemas.microsoft.com/office/drawing/2014/main" id="{D956EC84-6256-DC5F-E604-D8A7C552644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47712" y="2151040"/>
            <a:ext cx="2061791" cy="2221522"/>
          </a:xfrm>
          <a:prstGeom prst="rect">
            <a:avLst/>
          </a:prstGeo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E56E0D17-835A-6FF9-AFEA-7A964CF46B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80965" y="2151038"/>
            <a:ext cx="1957379" cy="56361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">
            <a:extLst>
              <a:ext uri="{FF2B5EF4-FFF2-40B4-BE49-F238E27FC236}">
                <a16:creationId xmlns:a16="http://schemas.microsoft.com/office/drawing/2014/main" id="{EB549651-072A-397B-8502-2205C7729D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17679" y="2979992"/>
            <a:ext cx="1957379" cy="56361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">
            <a:extLst>
              <a:ext uri="{FF2B5EF4-FFF2-40B4-BE49-F238E27FC236}">
                <a16:creationId xmlns:a16="http://schemas.microsoft.com/office/drawing/2014/main" id="{12E62401-9AC4-B5B1-7285-74254C8B75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80965" y="3818949"/>
            <a:ext cx="1957379" cy="56361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>
            <a:extLst>
              <a:ext uri="{FF2B5EF4-FFF2-40B4-BE49-F238E27FC236}">
                <a16:creationId xmlns:a16="http://schemas.microsoft.com/office/drawing/2014/main" id="{36767AFB-D86D-4890-0662-EACF6A8E211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46520" y="2151038"/>
            <a:ext cx="1949768" cy="962585"/>
          </a:xfrm>
          <a:prstGeom prst="rect">
            <a:avLst/>
          </a:prstGeom>
          <a:blipFill>
            <a:blip r:embed="rId3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11" name="Picture Placeholder">
            <a:extLst>
              <a:ext uri="{FF2B5EF4-FFF2-40B4-BE49-F238E27FC236}">
                <a16:creationId xmlns:a16="http://schemas.microsoft.com/office/drawing/2014/main" id="{E546BF9A-F9CF-B3A9-DACC-F9F868B88CA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46520" y="3409978"/>
            <a:ext cx="1949766" cy="962583"/>
          </a:xfrm>
          <a:prstGeom prst="rect">
            <a:avLst/>
          </a:prstGeom>
          <a:blipFill>
            <a:blip r:embed="rId4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3074999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A6CA5DC-719E-C1FD-6DE1-9B6D09DD9805}"/>
              </a:ext>
            </a:extLst>
          </p:cNvPr>
          <p:cNvGrpSpPr/>
          <p:nvPr userDrawn="1"/>
        </p:nvGrpSpPr>
        <p:grpSpPr>
          <a:xfrm>
            <a:off x="476250" y="476250"/>
            <a:ext cx="8191500" cy="4191000"/>
            <a:chOff x="476250" y="476250"/>
            <a:chExt cx="8191500" cy="4191000"/>
          </a:xfrm>
        </p:grpSpPr>
        <p:sp>
          <p:nvSpPr>
            <p:cNvPr id="6" name="Frame">
              <a:extLst>
                <a:ext uri="{FF2B5EF4-FFF2-40B4-BE49-F238E27FC236}">
                  <a16:creationId xmlns:a16="http://schemas.microsoft.com/office/drawing/2014/main" id="{09B0670B-4D32-1C5F-5EDE-B1A0C6C1FE58}"/>
                </a:ext>
              </a:extLst>
            </p:cNvPr>
            <p:cNvSpPr>
              <a:spLocks/>
            </p:cNvSpPr>
            <p:nvPr/>
          </p:nvSpPr>
          <p:spPr>
            <a:xfrm>
              <a:off x="476250" y="476250"/>
              <a:ext cx="8191500" cy="4191000"/>
            </a:xfrm>
            <a:prstGeom prst="rect">
              <a:avLst/>
            </a:prstGeom>
            <a:noFill/>
            <a:ln w="12700">
              <a:solidFill>
                <a:srgbClr val="F5F1EE"/>
              </a:solidFill>
              <a:prstDash val="solid"/>
              <a:miter lim="800000"/>
            </a:ln>
          </p:spPr>
          <p:txBody>
            <a:bodyPr/>
            <a:lstStyle/>
            <a:p>
              <a:endParaRPr lang="en-US" dirty="0"/>
            </a:p>
          </p:txBody>
        </p:sp>
        <p:cxnSp>
          <p:nvCxnSpPr>
            <p:cNvPr id="9" name="Straight Connector">
              <a:extLst>
                <a:ext uri="{FF2B5EF4-FFF2-40B4-BE49-F238E27FC236}">
                  <a16:creationId xmlns:a16="http://schemas.microsoft.com/office/drawing/2014/main" id="{089EBF66-503D-72F6-549D-78E563725E6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76250" y="1853969"/>
              <a:ext cx="8191500" cy="0"/>
            </a:xfrm>
            <a:prstGeom prst="line">
              <a:avLst/>
            </a:prstGeom>
            <a:ln w="12700">
              <a:solidFill>
                <a:srgbClr val="F5F1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04440DB-7830-0DA2-1FA7-38FBC8287A3A}"/>
              </a:ext>
            </a:extLst>
          </p:cNvPr>
          <p:cNvGrpSpPr/>
          <p:nvPr userDrawn="1"/>
        </p:nvGrpSpPr>
        <p:grpSpPr>
          <a:xfrm>
            <a:off x="1875930" y="1851589"/>
            <a:ext cx="5392140" cy="888336"/>
            <a:chOff x="1875930" y="1590002"/>
            <a:chExt cx="5392140" cy="1402382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8350E4-0F79-B44F-E1A0-24782FF59B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572000" y="1590002"/>
              <a:ext cx="0" cy="1402382"/>
            </a:xfrm>
            <a:prstGeom prst="line">
              <a:avLst/>
            </a:prstGeom>
            <a:ln w="12700">
              <a:solidFill>
                <a:schemeClr val="bg2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8C5790F-8D0E-7F5C-A2B0-52445FE9D3C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268070" y="1590002"/>
              <a:ext cx="0" cy="1402382"/>
            </a:xfrm>
            <a:prstGeom prst="line">
              <a:avLst/>
            </a:prstGeom>
            <a:ln w="12700">
              <a:solidFill>
                <a:schemeClr val="bg2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00C98BC-8585-42AF-E27C-154FB80E5E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75930" y="1590002"/>
              <a:ext cx="0" cy="1402382"/>
            </a:xfrm>
            <a:prstGeom prst="line">
              <a:avLst/>
            </a:prstGeom>
            <a:ln w="12700">
              <a:solidFill>
                <a:schemeClr val="bg2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2BEA865D-A4D8-FE27-F6B2-699F1A330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713" y="770516"/>
            <a:ext cx="7648574" cy="786384"/>
          </a:xfrm>
        </p:spPr>
        <p:txBody>
          <a:bodyPr>
            <a:normAutofit/>
          </a:bodyPr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Text Placeholder">
            <a:extLst>
              <a:ext uri="{FF2B5EF4-FFF2-40B4-BE49-F238E27FC236}">
                <a16:creationId xmlns:a16="http://schemas.microsoft.com/office/drawing/2014/main" id="{70FE38B3-A938-AB8C-525A-5B70FD50BB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7713" y="3037006"/>
            <a:ext cx="2256434" cy="46540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cap="all" baseline="0">
                <a:solidFill>
                  <a:schemeClr val="bg2"/>
                </a:solidFill>
                <a:latin typeface="DM Sans" pitchFamily="2" charset="7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">
            <a:extLst>
              <a:ext uri="{FF2B5EF4-FFF2-40B4-BE49-F238E27FC236}">
                <a16:creationId xmlns:a16="http://schemas.microsoft.com/office/drawing/2014/main" id="{3FFF16E8-278F-A522-E2B8-B6AE16C5A7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7713" y="3551341"/>
            <a:ext cx="2256434" cy="81712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">
            <a:extLst>
              <a:ext uri="{FF2B5EF4-FFF2-40B4-BE49-F238E27FC236}">
                <a16:creationId xmlns:a16="http://schemas.microsoft.com/office/drawing/2014/main" id="{24FE41FE-61E2-48EC-F568-DA0E13654D6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43783" y="3039161"/>
            <a:ext cx="2256434" cy="46540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cap="all" baseline="0">
                <a:solidFill>
                  <a:schemeClr val="bg2"/>
                </a:solidFill>
                <a:latin typeface="DM Sans" pitchFamily="2" charset="7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">
            <a:extLst>
              <a:ext uri="{FF2B5EF4-FFF2-40B4-BE49-F238E27FC236}">
                <a16:creationId xmlns:a16="http://schemas.microsoft.com/office/drawing/2014/main" id="{1E37A447-4F71-2F41-95D3-F816ECFCAA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43783" y="3553496"/>
            <a:ext cx="2256434" cy="81712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">
            <a:extLst>
              <a:ext uri="{FF2B5EF4-FFF2-40B4-BE49-F238E27FC236}">
                <a16:creationId xmlns:a16="http://schemas.microsoft.com/office/drawing/2014/main" id="{87417723-0E19-6F30-CACF-B842D282F0E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39853" y="3041101"/>
            <a:ext cx="2256434" cy="46540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cap="all" baseline="0">
                <a:solidFill>
                  <a:schemeClr val="bg2"/>
                </a:solidFill>
                <a:latin typeface="DM Sans" pitchFamily="2" charset="7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">
            <a:extLst>
              <a:ext uri="{FF2B5EF4-FFF2-40B4-BE49-F238E27FC236}">
                <a16:creationId xmlns:a16="http://schemas.microsoft.com/office/drawing/2014/main" id="{6B12A458-0959-EC33-3AC1-7DBA82A89F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39853" y="3555436"/>
            <a:ext cx="2256434" cy="81712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6197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kill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78FBCCB8-CB80-5612-19B5-72C7C4BD1278}"/>
              </a:ext>
            </a:extLst>
          </p:cNvPr>
          <p:cNvGrpSpPr/>
          <p:nvPr userDrawn="1"/>
        </p:nvGrpSpPr>
        <p:grpSpPr>
          <a:xfrm>
            <a:off x="476250" y="476250"/>
            <a:ext cx="8191500" cy="4191000"/>
            <a:chOff x="476250" y="476250"/>
            <a:chExt cx="8191500" cy="4191000"/>
          </a:xfrm>
        </p:grpSpPr>
        <p:sp>
          <p:nvSpPr>
            <p:cNvPr id="24" name="Frame">
              <a:extLst>
                <a:ext uri="{FF2B5EF4-FFF2-40B4-BE49-F238E27FC236}">
                  <a16:creationId xmlns:a16="http://schemas.microsoft.com/office/drawing/2014/main" id="{490E5206-200E-D735-B7FC-B7EA6860F1A5}"/>
                </a:ext>
              </a:extLst>
            </p:cNvPr>
            <p:cNvSpPr>
              <a:spLocks/>
            </p:cNvSpPr>
            <p:nvPr/>
          </p:nvSpPr>
          <p:spPr>
            <a:xfrm>
              <a:off x="476250" y="476250"/>
              <a:ext cx="8191500" cy="4191000"/>
            </a:xfrm>
            <a:prstGeom prst="rect">
              <a:avLst/>
            </a:prstGeom>
            <a:noFill/>
            <a:ln w="12700">
              <a:solidFill>
                <a:srgbClr val="0F297F"/>
              </a:solidFill>
              <a:prstDash val="solid"/>
              <a:miter lim="800000"/>
            </a:ln>
          </p:spPr>
          <p:txBody>
            <a:bodyPr/>
            <a:lstStyle/>
            <a:p>
              <a:endParaRPr lang="en-US" dirty="0"/>
            </a:p>
          </p:txBody>
        </p:sp>
        <p:cxnSp>
          <p:nvCxnSpPr>
            <p:cNvPr id="27" name="Straight Connector">
              <a:extLst>
                <a:ext uri="{FF2B5EF4-FFF2-40B4-BE49-F238E27FC236}">
                  <a16:creationId xmlns:a16="http://schemas.microsoft.com/office/drawing/2014/main" id="{690EDF4C-E2EC-41D1-CB6B-DD2E7EC7E372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76250" y="1853969"/>
              <a:ext cx="8191500" cy="0"/>
            </a:xfrm>
            <a:prstGeom prst="line">
              <a:avLst/>
            </a:prstGeom>
            <a:ln w="12700">
              <a:solidFill>
                <a:srgbClr val="0F29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A6F9D682-D65D-614A-8B61-AD119104F92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747713" y="770516"/>
            <a:ext cx="7648574" cy="786384"/>
          </a:xfrm>
        </p:spPr>
        <p:txBody>
          <a:bodyPr>
            <a:normAutofit/>
          </a:bodyPr>
          <a:lstStyle>
            <a:lvl1pPr algn="l"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065CA733-690A-2B61-D074-89362814870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747713" y="2151039"/>
            <a:ext cx="2700163" cy="2221522"/>
          </a:xfrm>
          <a:prstGeom prst="rect">
            <a:avLst/>
          </a:prstGeom>
        </p:spPr>
        <p:txBody>
          <a:bodyPr lIns="0" tIns="0" rIns="0" bIns="0" anchor="t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+mj-lt"/>
              <a:buNone/>
              <a:tabLst/>
              <a:defRPr sz="120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8AECBEE-3C15-D07E-ECAB-275B1F1763F3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3724275" y="2151063"/>
            <a:ext cx="3813048" cy="246888"/>
          </a:xfrm>
          <a:ln w="12700">
            <a:solidFill>
              <a:schemeClr val="tx2"/>
            </a:solidFill>
          </a:ln>
        </p:spPr>
        <p:txBody>
          <a:bodyPr anchor="ctr"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 dirty="0"/>
              <a:t>Border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E60F0388-4614-CC14-8B8D-A3D9D8DD30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33419" y="2160207"/>
            <a:ext cx="3462337" cy="228600"/>
          </a:xfrm>
          <a:solidFill>
            <a:schemeClr val="accent1"/>
          </a:solidFill>
          <a:ln w="12700">
            <a:noFill/>
          </a:ln>
        </p:spPr>
        <p:txBody>
          <a:bodyPr anchor="ctr"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 dirty="0"/>
              <a:t>Fill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E85648D1-6528-5A36-DAC8-C7683AF5723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3724275" y="2644037"/>
            <a:ext cx="3813048" cy="246888"/>
          </a:xfrm>
          <a:ln w="12700">
            <a:solidFill>
              <a:schemeClr val="tx2"/>
            </a:solidFill>
          </a:ln>
        </p:spPr>
        <p:txBody>
          <a:bodyPr anchor="ctr"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 dirty="0"/>
              <a:t>Border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1CB1D5C-C2B1-D800-9D91-3A1A19488EA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33419" y="2653181"/>
            <a:ext cx="2600325" cy="228600"/>
          </a:xfrm>
          <a:solidFill>
            <a:schemeClr val="accent1"/>
          </a:solidFill>
          <a:ln w="12700">
            <a:noFill/>
          </a:ln>
        </p:spPr>
        <p:txBody>
          <a:bodyPr anchor="ctr"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 dirty="0"/>
              <a:t>Fill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72E0006-4F7C-394F-9992-5936402412B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33419" y="3146155"/>
            <a:ext cx="3794760" cy="228600"/>
          </a:xfrm>
          <a:solidFill>
            <a:schemeClr val="accent1"/>
          </a:solidFill>
          <a:ln w="12700">
            <a:noFill/>
          </a:ln>
        </p:spPr>
        <p:txBody>
          <a:bodyPr anchor="ctr"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 dirty="0"/>
              <a:t>Fill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7623E9DC-B148-298D-7F68-C20A9C371881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3724275" y="3137011"/>
            <a:ext cx="3813048" cy="246888"/>
          </a:xfrm>
          <a:ln w="12700">
            <a:solidFill>
              <a:schemeClr val="tx2"/>
            </a:solidFill>
          </a:ln>
        </p:spPr>
        <p:txBody>
          <a:bodyPr anchor="ctr"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 dirty="0"/>
              <a:t>Border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C78891A-36B8-609A-5586-33C869A9B3F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724275" y="3629985"/>
            <a:ext cx="3813048" cy="246888"/>
          </a:xfrm>
          <a:ln w="12700">
            <a:solidFill>
              <a:schemeClr val="tx2"/>
            </a:solidFill>
          </a:ln>
        </p:spPr>
        <p:txBody>
          <a:bodyPr anchor="ctr"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 dirty="0"/>
              <a:t>Border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1941C673-95AB-2561-B61B-7CADDD870BB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33419" y="3639129"/>
            <a:ext cx="2600325" cy="228600"/>
          </a:xfrm>
          <a:solidFill>
            <a:schemeClr val="accent1"/>
          </a:solidFill>
          <a:ln w="12700">
            <a:noFill/>
          </a:ln>
        </p:spPr>
        <p:txBody>
          <a:bodyPr anchor="ctr"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 dirty="0"/>
              <a:t>Fill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8439DCC-2F4A-B600-E84D-54488D523D63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3724275" y="4122959"/>
            <a:ext cx="3813048" cy="246888"/>
          </a:xfrm>
          <a:ln w="12700">
            <a:solidFill>
              <a:schemeClr val="tx2"/>
            </a:solidFill>
          </a:ln>
        </p:spPr>
        <p:txBody>
          <a:bodyPr anchor="ctr"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 dirty="0"/>
              <a:t>Border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50C3743-6EC2-29AD-A589-754353B27D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3419" y="4132103"/>
            <a:ext cx="3794760" cy="228600"/>
          </a:xfrm>
          <a:solidFill>
            <a:schemeClr val="accent1"/>
          </a:solidFill>
          <a:ln w="12700">
            <a:noFill/>
          </a:ln>
        </p:spPr>
        <p:txBody>
          <a:bodyPr anchor="ctr"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 dirty="0"/>
              <a:t>Fill</a:t>
            </a:r>
          </a:p>
        </p:txBody>
      </p:sp>
    </p:spTree>
    <p:extLst>
      <p:ext uri="{BB962C8B-B14F-4D97-AF65-F5344CB8AC3E}">
        <p14:creationId xmlns:p14="http://schemas.microsoft.com/office/powerpoint/2010/main" val="19139639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dustry Impac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85F61E5-7155-6CC1-3B2E-C8D269D681A6}"/>
              </a:ext>
            </a:extLst>
          </p:cNvPr>
          <p:cNvGrpSpPr/>
          <p:nvPr userDrawn="1"/>
        </p:nvGrpSpPr>
        <p:grpSpPr>
          <a:xfrm>
            <a:off x="476250" y="473868"/>
            <a:ext cx="8191500" cy="4193382"/>
            <a:chOff x="476250" y="473868"/>
            <a:chExt cx="8191500" cy="4193382"/>
          </a:xfrm>
        </p:grpSpPr>
        <p:sp>
          <p:nvSpPr>
            <p:cNvPr id="8" name="Frame">
              <a:extLst>
                <a:ext uri="{FF2B5EF4-FFF2-40B4-BE49-F238E27FC236}">
                  <a16:creationId xmlns:a16="http://schemas.microsoft.com/office/drawing/2014/main" id="{80F73A63-A8A8-09F0-AA12-CF205DB7357C}"/>
                </a:ext>
              </a:extLst>
            </p:cNvPr>
            <p:cNvSpPr>
              <a:spLocks/>
            </p:cNvSpPr>
            <p:nvPr/>
          </p:nvSpPr>
          <p:spPr>
            <a:xfrm>
              <a:off x="476250" y="476250"/>
              <a:ext cx="8191500" cy="4191000"/>
            </a:xfrm>
            <a:prstGeom prst="rect">
              <a:avLst/>
            </a:prstGeom>
            <a:noFill/>
            <a:ln w="12700">
              <a:solidFill>
                <a:schemeClr val="bg2"/>
              </a:solidFill>
              <a:prstDash val="solid"/>
              <a:miter lim="800000"/>
            </a:ln>
          </p:spPr>
          <p:txBody>
            <a:bodyPr/>
            <a:lstStyle/>
            <a:p>
              <a:endParaRPr lang="en-US" dirty="0"/>
            </a:p>
          </p:txBody>
        </p:sp>
        <p:cxnSp>
          <p:nvCxnSpPr>
            <p:cNvPr id="11" name="Straight Connector">
              <a:extLst>
                <a:ext uri="{FF2B5EF4-FFF2-40B4-BE49-F238E27FC236}">
                  <a16:creationId xmlns:a16="http://schemas.microsoft.com/office/drawing/2014/main" id="{22221942-CF76-5EBC-5BDB-AEF8B6B7362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852667" y="473868"/>
              <a:ext cx="0" cy="419100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">
              <a:extLst>
                <a:ext uri="{FF2B5EF4-FFF2-40B4-BE49-F238E27FC236}">
                  <a16:creationId xmlns:a16="http://schemas.microsoft.com/office/drawing/2014/main" id="{26EF262A-6DEC-C822-2742-A7A421CB09F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76250" y="1853969"/>
              <a:ext cx="5376417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836337A-F069-463A-9A47-3E668566D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713" y="770516"/>
            <a:ext cx="4818559" cy="786384"/>
          </a:xfrm>
        </p:spPr>
        <p:txBody>
          <a:bodyPr>
            <a:normAutofit/>
          </a:bodyPr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22F037-3603-62FF-0CB3-3FA5CE11FC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7713" y="2151063"/>
            <a:ext cx="4818062" cy="2244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Picture Placeholder">
            <a:extLst>
              <a:ext uri="{FF2B5EF4-FFF2-40B4-BE49-F238E27FC236}">
                <a16:creationId xmlns:a16="http://schemas.microsoft.com/office/drawing/2014/main" id="{36767AFB-D86D-4890-0662-EACF6A8E211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138500" y="747712"/>
            <a:ext cx="2242859" cy="1676398"/>
          </a:xfrm>
          <a:prstGeom prst="rect">
            <a:avLst/>
          </a:prstGeom>
          <a:blipFill>
            <a:blip r:embed="rId2">
              <a:alphaModFix amt="60000"/>
            </a:blip>
            <a:srcRect/>
            <a:stretch>
              <a:fillRect l="-537" r="-537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18" name="Picture Placeholder">
            <a:extLst>
              <a:ext uri="{FF2B5EF4-FFF2-40B4-BE49-F238E27FC236}">
                <a16:creationId xmlns:a16="http://schemas.microsoft.com/office/drawing/2014/main" id="{E7F2DAAF-ADF6-7CC7-5C85-802B477012B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38499" y="2719391"/>
            <a:ext cx="2242859" cy="1676398"/>
          </a:xfrm>
          <a:prstGeom prst="rect">
            <a:avLst/>
          </a:prstGeom>
          <a:blipFill>
            <a:blip r:embed="rId3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4535687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duca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76941BB-CC3C-D560-D98B-5816A4C0276A}"/>
              </a:ext>
            </a:extLst>
          </p:cNvPr>
          <p:cNvGrpSpPr/>
          <p:nvPr userDrawn="1"/>
        </p:nvGrpSpPr>
        <p:grpSpPr>
          <a:xfrm>
            <a:off x="476250" y="476250"/>
            <a:ext cx="8191500" cy="4191000"/>
            <a:chOff x="476250" y="476250"/>
            <a:chExt cx="8191500" cy="4191000"/>
          </a:xfrm>
        </p:grpSpPr>
        <p:sp>
          <p:nvSpPr>
            <p:cNvPr id="15" name="Frame">
              <a:extLst>
                <a:ext uri="{FF2B5EF4-FFF2-40B4-BE49-F238E27FC236}">
                  <a16:creationId xmlns:a16="http://schemas.microsoft.com/office/drawing/2014/main" id="{DDBC1A84-BB12-C258-C77A-795ED6D8F53E}"/>
                </a:ext>
              </a:extLst>
            </p:cNvPr>
            <p:cNvSpPr>
              <a:spLocks/>
            </p:cNvSpPr>
            <p:nvPr/>
          </p:nvSpPr>
          <p:spPr>
            <a:xfrm>
              <a:off x="476250" y="476250"/>
              <a:ext cx="8191500" cy="4191000"/>
            </a:xfrm>
            <a:prstGeom prst="rect">
              <a:avLst/>
            </a:prstGeom>
            <a:noFill/>
            <a:ln w="12700">
              <a:solidFill>
                <a:srgbClr val="0F297F"/>
              </a:solidFill>
              <a:prstDash val="solid"/>
              <a:miter lim="800000"/>
            </a:ln>
          </p:spPr>
          <p:txBody>
            <a:bodyPr/>
            <a:lstStyle/>
            <a:p>
              <a:endParaRPr lang="en-US" dirty="0"/>
            </a:p>
          </p:txBody>
        </p:sp>
        <p:cxnSp>
          <p:nvCxnSpPr>
            <p:cNvPr id="17" name="Straight Connector">
              <a:extLst>
                <a:ext uri="{FF2B5EF4-FFF2-40B4-BE49-F238E27FC236}">
                  <a16:creationId xmlns:a16="http://schemas.microsoft.com/office/drawing/2014/main" id="{F65832C3-A7CC-A99A-8A2A-F17AC011815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76250" y="1853969"/>
              <a:ext cx="8191500" cy="0"/>
            </a:xfrm>
            <a:prstGeom prst="line">
              <a:avLst/>
            </a:prstGeom>
            <a:ln w="12700">
              <a:solidFill>
                <a:srgbClr val="0F29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Box fill">
            <a:extLst>
              <a:ext uri="{FF2B5EF4-FFF2-40B4-BE49-F238E27FC236}">
                <a16:creationId xmlns:a16="http://schemas.microsoft.com/office/drawing/2014/main" id="{2F5115DE-6442-C72B-2E76-E71583198BC7}"/>
              </a:ext>
            </a:extLst>
          </p:cNvPr>
          <p:cNvGrpSpPr/>
          <p:nvPr userDrawn="1"/>
        </p:nvGrpSpPr>
        <p:grpSpPr>
          <a:xfrm>
            <a:off x="757575" y="2146673"/>
            <a:ext cx="4866226" cy="2225888"/>
            <a:chOff x="757575" y="2146673"/>
            <a:chExt cx="4866226" cy="2225888"/>
          </a:xfrm>
        </p:grpSpPr>
        <p:sp>
          <p:nvSpPr>
            <p:cNvPr id="30" name="Object6">
              <a:extLst>
                <a:ext uri="{FF2B5EF4-FFF2-40B4-BE49-F238E27FC236}">
                  <a16:creationId xmlns:a16="http://schemas.microsoft.com/office/drawing/2014/main" id="{161AE7DD-A46C-F7C7-45E3-E630BB8AE577}"/>
                </a:ext>
              </a:extLst>
            </p:cNvPr>
            <p:cNvSpPr/>
            <p:nvPr userDrawn="1"/>
          </p:nvSpPr>
          <p:spPr>
            <a:xfrm>
              <a:off x="757575" y="2146673"/>
              <a:ext cx="913051" cy="96012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2"/>
              </a:solidFill>
              <a:prstDash val="soli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3" name="Object6">
              <a:extLst>
                <a:ext uri="{FF2B5EF4-FFF2-40B4-BE49-F238E27FC236}">
                  <a16:creationId xmlns:a16="http://schemas.microsoft.com/office/drawing/2014/main" id="{24D6FF7D-D6F9-1755-67DD-2F5D3D7F6EA0}"/>
                </a:ext>
              </a:extLst>
            </p:cNvPr>
            <p:cNvSpPr/>
            <p:nvPr userDrawn="1"/>
          </p:nvSpPr>
          <p:spPr>
            <a:xfrm>
              <a:off x="757575" y="3412441"/>
              <a:ext cx="913051" cy="96012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2"/>
              </a:solidFill>
              <a:prstDash val="soli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" name="Object6">
              <a:extLst>
                <a:ext uri="{FF2B5EF4-FFF2-40B4-BE49-F238E27FC236}">
                  <a16:creationId xmlns:a16="http://schemas.microsoft.com/office/drawing/2014/main" id="{6F4E2C56-FED6-EC2E-1EBA-C04F9773FB0F}"/>
                </a:ext>
              </a:extLst>
            </p:cNvPr>
            <p:cNvSpPr/>
            <p:nvPr userDrawn="1"/>
          </p:nvSpPr>
          <p:spPr>
            <a:xfrm>
              <a:off x="4710750" y="2146673"/>
              <a:ext cx="913051" cy="96012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2"/>
              </a:solidFill>
              <a:prstDash val="soli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5" name="Object6">
              <a:extLst>
                <a:ext uri="{FF2B5EF4-FFF2-40B4-BE49-F238E27FC236}">
                  <a16:creationId xmlns:a16="http://schemas.microsoft.com/office/drawing/2014/main" id="{C80A666D-7FE2-DE0E-0908-F5E928DCAD2B}"/>
                </a:ext>
              </a:extLst>
            </p:cNvPr>
            <p:cNvSpPr/>
            <p:nvPr userDrawn="1"/>
          </p:nvSpPr>
          <p:spPr>
            <a:xfrm>
              <a:off x="4710750" y="3412441"/>
              <a:ext cx="913051" cy="96012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2"/>
              </a:solidFill>
              <a:prstDash val="solid"/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52" name="Box outline">
            <a:extLst>
              <a:ext uri="{FF2B5EF4-FFF2-40B4-BE49-F238E27FC236}">
                <a16:creationId xmlns:a16="http://schemas.microsoft.com/office/drawing/2014/main" id="{92167C07-BA04-4801-B82B-E394780691C7}"/>
              </a:ext>
            </a:extLst>
          </p:cNvPr>
          <p:cNvGrpSpPr/>
          <p:nvPr userDrawn="1"/>
        </p:nvGrpSpPr>
        <p:grpSpPr>
          <a:xfrm>
            <a:off x="757575" y="2146673"/>
            <a:ext cx="7628852" cy="2225888"/>
            <a:chOff x="757575" y="2146673"/>
            <a:chExt cx="7628852" cy="2225888"/>
          </a:xfrm>
        </p:grpSpPr>
        <p:sp>
          <p:nvSpPr>
            <p:cNvPr id="22" name="Object6">
              <a:extLst>
                <a:ext uri="{FF2B5EF4-FFF2-40B4-BE49-F238E27FC236}">
                  <a16:creationId xmlns:a16="http://schemas.microsoft.com/office/drawing/2014/main" id="{5C9F0447-530E-D294-A3FB-1ACC5885819C}"/>
                </a:ext>
              </a:extLst>
            </p:cNvPr>
            <p:cNvSpPr/>
            <p:nvPr/>
          </p:nvSpPr>
          <p:spPr>
            <a:xfrm>
              <a:off x="757575" y="2146673"/>
              <a:ext cx="3675677" cy="96012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>
              <a:solidFill>
                <a:schemeClr val="tx2"/>
              </a:solidFill>
              <a:prstDash val="soli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4" name="Object6">
              <a:extLst>
                <a:ext uri="{FF2B5EF4-FFF2-40B4-BE49-F238E27FC236}">
                  <a16:creationId xmlns:a16="http://schemas.microsoft.com/office/drawing/2014/main" id="{9F4B1D19-585F-BED1-A0AF-78EA551EE252}"/>
                </a:ext>
              </a:extLst>
            </p:cNvPr>
            <p:cNvSpPr/>
            <p:nvPr userDrawn="1"/>
          </p:nvSpPr>
          <p:spPr>
            <a:xfrm>
              <a:off x="757575" y="3412441"/>
              <a:ext cx="3675677" cy="96012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>
              <a:solidFill>
                <a:schemeClr val="tx2"/>
              </a:solidFill>
              <a:prstDash val="soli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" name="Object6">
              <a:extLst>
                <a:ext uri="{FF2B5EF4-FFF2-40B4-BE49-F238E27FC236}">
                  <a16:creationId xmlns:a16="http://schemas.microsoft.com/office/drawing/2014/main" id="{41080DA2-E469-617D-B42E-53A91D625610}"/>
                </a:ext>
              </a:extLst>
            </p:cNvPr>
            <p:cNvSpPr/>
            <p:nvPr userDrawn="1"/>
          </p:nvSpPr>
          <p:spPr>
            <a:xfrm>
              <a:off x="4710750" y="2146673"/>
              <a:ext cx="3675677" cy="96012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>
              <a:solidFill>
                <a:schemeClr val="tx2"/>
              </a:solidFill>
              <a:prstDash val="soli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6" name="Object6">
              <a:extLst>
                <a:ext uri="{FF2B5EF4-FFF2-40B4-BE49-F238E27FC236}">
                  <a16:creationId xmlns:a16="http://schemas.microsoft.com/office/drawing/2014/main" id="{FBE8E05F-0E31-AC0E-D0DA-189276651E07}"/>
                </a:ext>
              </a:extLst>
            </p:cNvPr>
            <p:cNvSpPr/>
            <p:nvPr userDrawn="1"/>
          </p:nvSpPr>
          <p:spPr>
            <a:xfrm>
              <a:off x="4710750" y="3412441"/>
              <a:ext cx="3675677" cy="96012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>
              <a:solidFill>
                <a:schemeClr val="tx2"/>
              </a:solidFill>
              <a:prstDash val="solid"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FDE92DA-883F-B529-8EDE-32766483A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713" y="770516"/>
            <a:ext cx="7648574" cy="786384"/>
          </a:xfrm>
        </p:spPr>
        <p:txBody>
          <a:bodyPr>
            <a:normAutofit/>
          </a:bodyPr>
          <a:lstStyle>
            <a:lvl1pPr algn="l"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2" name="Text Placeholder">
            <a:extLst>
              <a:ext uri="{FF2B5EF4-FFF2-40B4-BE49-F238E27FC236}">
                <a16:creationId xmlns:a16="http://schemas.microsoft.com/office/drawing/2014/main" id="{46055329-13EA-35AC-53BB-01030C4B16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7391" y="2282804"/>
            <a:ext cx="633416" cy="69024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cap="all" baseline="0">
                <a:solidFill>
                  <a:schemeClr val="tx2"/>
                </a:solidFill>
                <a:latin typeface="DM Sans" pitchFamily="2" charset="7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62FE9-5836-89A1-8133-4BEB89470CE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809750" y="2282825"/>
            <a:ext cx="2481263" cy="690563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">
            <a:extLst>
              <a:ext uri="{FF2B5EF4-FFF2-40B4-BE49-F238E27FC236}">
                <a16:creationId xmlns:a16="http://schemas.microsoft.com/office/drawing/2014/main" id="{AC8959EC-F448-4F97-F0E6-6A3F77EFE09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850566" y="2282804"/>
            <a:ext cx="633416" cy="69024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cap="all" baseline="0">
                <a:solidFill>
                  <a:schemeClr val="tx2"/>
                </a:solidFill>
                <a:latin typeface="DM Sans" pitchFamily="2" charset="7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DE7509D-B6DD-7C1C-F1E2-FC81C00FF7E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763616" y="2282825"/>
            <a:ext cx="2481263" cy="690563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">
            <a:extLst>
              <a:ext uri="{FF2B5EF4-FFF2-40B4-BE49-F238E27FC236}">
                <a16:creationId xmlns:a16="http://schemas.microsoft.com/office/drawing/2014/main" id="{334B7FF8-4B6E-BE09-9373-CF0E3077443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97391" y="3548572"/>
            <a:ext cx="633416" cy="69024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cap="all" baseline="0">
                <a:solidFill>
                  <a:schemeClr val="tx2"/>
                </a:solidFill>
                <a:latin typeface="DM Sans" pitchFamily="2" charset="7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37813E-97CB-3748-CD96-049B4ECCA88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808305" y="3547219"/>
            <a:ext cx="2481263" cy="690563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">
            <a:extLst>
              <a:ext uri="{FF2B5EF4-FFF2-40B4-BE49-F238E27FC236}">
                <a16:creationId xmlns:a16="http://schemas.microsoft.com/office/drawing/2014/main" id="{C938314C-56B7-0268-937C-B2936F4499B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50566" y="3548572"/>
            <a:ext cx="633416" cy="69024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cap="all" baseline="0">
                <a:solidFill>
                  <a:schemeClr val="tx2"/>
                </a:solidFill>
                <a:latin typeface="DM Sans" pitchFamily="2" charset="7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A0BA4E3-E886-29E4-5491-084E4EE20FE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763616" y="3548572"/>
            <a:ext cx="2481263" cy="690563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66521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nec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121AD6F-9E0B-7222-F5D7-FFD2C18FDA90}"/>
              </a:ext>
            </a:extLst>
          </p:cNvPr>
          <p:cNvGrpSpPr/>
          <p:nvPr userDrawn="1"/>
        </p:nvGrpSpPr>
        <p:grpSpPr>
          <a:xfrm>
            <a:off x="476250" y="473868"/>
            <a:ext cx="8191500" cy="4193382"/>
            <a:chOff x="476250" y="473868"/>
            <a:chExt cx="8191500" cy="4193382"/>
          </a:xfrm>
        </p:grpSpPr>
        <p:sp>
          <p:nvSpPr>
            <p:cNvPr id="10" name="Frame">
              <a:extLst>
                <a:ext uri="{FF2B5EF4-FFF2-40B4-BE49-F238E27FC236}">
                  <a16:creationId xmlns:a16="http://schemas.microsoft.com/office/drawing/2014/main" id="{66CC7084-86F0-E7D1-1616-DCF2F21030B6}"/>
                </a:ext>
              </a:extLst>
            </p:cNvPr>
            <p:cNvSpPr>
              <a:spLocks/>
            </p:cNvSpPr>
            <p:nvPr/>
          </p:nvSpPr>
          <p:spPr>
            <a:xfrm>
              <a:off x="476250" y="476250"/>
              <a:ext cx="8191500" cy="4191000"/>
            </a:xfrm>
            <a:prstGeom prst="rect">
              <a:avLst/>
            </a:prstGeom>
            <a:noFill/>
            <a:ln w="12700">
              <a:solidFill>
                <a:schemeClr val="bg2"/>
              </a:solidFill>
              <a:prstDash val="solid"/>
              <a:miter lim="800000"/>
            </a:ln>
          </p:spPr>
          <p:txBody>
            <a:bodyPr/>
            <a:lstStyle/>
            <a:p>
              <a:endParaRPr lang="en-US" dirty="0"/>
            </a:p>
          </p:txBody>
        </p:sp>
        <p:cxnSp>
          <p:nvCxnSpPr>
            <p:cNvPr id="13" name="Straight Connector">
              <a:extLst>
                <a:ext uri="{FF2B5EF4-FFF2-40B4-BE49-F238E27FC236}">
                  <a16:creationId xmlns:a16="http://schemas.microsoft.com/office/drawing/2014/main" id="{C538E910-6D6A-DDC4-880F-2269E4C6BDB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852667" y="473868"/>
              <a:ext cx="0" cy="419100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">
              <a:extLst>
                <a:ext uri="{FF2B5EF4-FFF2-40B4-BE49-F238E27FC236}">
                  <a16:creationId xmlns:a16="http://schemas.microsoft.com/office/drawing/2014/main" id="{FE56184F-1E37-99B3-835D-BE60E7286FE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76250" y="1853969"/>
              <a:ext cx="5376417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01AA27F3-E623-2A2F-545E-3E3EE81E7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713" y="770516"/>
            <a:ext cx="4818559" cy="786384"/>
          </a:xfrm>
        </p:spPr>
        <p:txBody>
          <a:bodyPr>
            <a:normAutofit/>
          </a:bodyPr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7A08BBB-3506-8A01-CB77-F4F186D86F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47713" y="2202287"/>
            <a:ext cx="1295400" cy="511175"/>
          </a:xfr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  <a:latin typeface="DM Sans" pitchFamily="2" charset="0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EC550F11-B584-4DA7-07C2-31A1EB19B5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62642" y="3067587"/>
            <a:ext cx="1295400" cy="511175"/>
          </a:xfr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  <a:latin typeface="DM Sans" pitchFamily="2" charset="0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6F63D32-1964-C34C-2C3D-C6DC83EA275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48118" y="3876101"/>
            <a:ext cx="1295400" cy="511175"/>
          </a:xfr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  <a:latin typeface="DM Sans" pitchFamily="2" charset="0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430D48C-943C-F3CA-FCE2-AE527F5642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314575" y="2201863"/>
            <a:ext cx="3251200" cy="511175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DFB23E7-48C9-3FDA-4D09-3DC40F37F54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14575" y="3061783"/>
            <a:ext cx="3251200" cy="511175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72B9BD7-A794-9F94-ADCE-EB65EC9C97E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314575" y="3873356"/>
            <a:ext cx="3251200" cy="511175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Picture Placeholder">
            <a:extLst>
              <a:ext uri="{FF2B5EF4-FFF2-40B4-BE49-F238E27FC236}">
                <a16:creationId xmlns:a16="http://schemas.microsoft.com/office/drawing/2014/main" id="{A7312E25-FD5F-C0FC-01BB-E8BD11F924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38499" y="752472"/>
            <a:ext cx="2242859" cy="3643313"/>
          </a:xfrm>
          <a:prstGeom prst="rect">
            <a:avLst/>
          </a:prstGeo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33040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0FE6B-237F-8F6E-C133-55162C54E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AED7D-3159-0263-EBAA-44092CB7D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E46DD-EE65-F642-940E-59F172307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12/31/2025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6CEF9-4D6B-CA2A-88AD-5D3D2E9A5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63A6A-A283-E876-A7A2-D811384EC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63348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8386C-A1E9-2A7D-4D39-1CAC79B97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C99FC-5CB5-412B-D06A-90FC77D98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3C8E5-74E1-9EEB-E0DF-D4E354938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12/31/2025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3BC13-43D0-4E1E-CDED-215693687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03C0C-E4F1-4746-61F2-3032209D7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81581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14B2F-93C9-FD53-3310-719482902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A7AF6-A2EB-D76D-6213-22A0B69829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1DDAD1-AAA2-77D1-11EA-6F4E5864E8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A9ECCB-52DE-AEAC-089F-CAD1FC20E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12/31/2025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40F2BF-623D-48FD-EF23-363F5E3F3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A22A2-C1F1-1235-BE32-0661BD8C1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05125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8177B-7025-B7B4-F4FD-C7A6BF3E8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EA8F8-6AB3-F45F-0BA8-9BA9DA4F8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5675AF-9DCB-E7C8-9F51-7E62B37C86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BDB4EC-9EBD-7EDD-9D88-0358DA03EC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89ABC3-0863-EE34-9B37-5AF55CF51A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A6556-B83C-26BE-19F0-6754683F7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12/31/2025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F491D5-29A3-1689-6448-83A55FD20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38C118-A8CF-F6AC-9E7F-3E96951C7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99528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E8941-620D-6FC1-6095-4FD4942DC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524469-0492-59AD-61EF-D582021A2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12/31/2025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C8029A-6B0B-56DB-EBB2-F75349DE5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CB6392-E051-DE57-4C85-B806F7E8C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79742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D94850-5C64-63B3-3BDC-58E57DD86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12/31/2025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228D4E-AB2B-AFBA-2495-998CC973C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201C6-D280-62FD-99A4-93D61BCE7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27181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38E26-7FEC-CD14-7EBD-51E6434D4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E661D-6D40-B808-9F8A-48BF2A08D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D1C6C8-B469-B016-2E44-352E0FCE64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4AF171-13A4-F39A-EA5F-2602F77CB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12/31/2025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A76937-9E54-1D72-50A7-253822516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ED1347-0DAB-AE73-4221-2C8AEE811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46821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0C10C-1ABF-CEB8-5005-85146B6E4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EA50A3-2925-1846-B9FD-4B39D5A98E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84316A-1844-1B94-3841-CE85CCA10E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8CA7CD-EEC5-2E7C-742B-60A6464A2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12/31/2025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824328-CABA-5C7B-20F1-D533542D4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1D2F18-C732-6079-80AA-9DA26D9E3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12222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C1F629-4E30-7BE0-3165-0F24EAA08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F4C44A-3631-AF7C-AEB8-6BE931D4A8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D64B5-521D-C502-6EF6-7D09BAF9B6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12/31/2025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0E1B4-81AE-4D41-4ABD-32B24DA00E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3CAA9-C8FC-D9FF-1BBE-072D2A0DFA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607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nalalebakhsh" TargetMode="External"/><Relationship Id="rId2" Type="http://schemas.openxmlformats.org/officeDocument/2006/relationships/hyperlink" Target="https://www.linkedin.com/in/sina-lalebakhsh/" TargetMode="Externa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academy.arvancloud.ir/members/0bbb1ece/" TargetMode="Externa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sky.app/profile/sinalalebakhsh.bsky.social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jpg"/><Relationship Id="rId5" Type="http://schemas.openxmlformats.org/officeDocument/2006/relationships/hyperlink" Target="https://academy.arvancloud.ir/certificate/12D18EB6F-1276E92C8-1275EB440/" TargetMode="External"/><Relationship Id="rId4" Type="http://schemas.openxmlformats.org/officeDocument/2006/relationships/hyperlink" Target="https://academy.arvancloud.ir/certificate/1276E6D47-12CF93061-1275EB440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hyperlink" Target="https://pypi.org/user/sinalalebakhsh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hyperlink" Target="https://stackoverflow.com/users/17351206/sina-laleh-bakhsh" TargetMode="External"/><Relationship Id="rId4" Type="http://schemas.openxmlformats.org/officeDocument/2006/relationships/hyperlink" Target="https://github.com/sinalalebakhsh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s://github.com/sinalalebakhsh/push-py" TargetMode="External"/><Relationship Id="rId2" Type="http://schemas.openxmlformats.org/officeDocument/2006/relationships/hyperlink" Target="https://pypi.org/project/git-auto-django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github.com/sinalalebakhsh/acronproject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inalalebakhsh" TargetMode="Externa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stagram.com/acronproject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hyperlink" Target="https://www.youtube.com/@acronproject" TargetMode="Externa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jpg"/><Relationship Id="rId5" Type="http://schemas.openxmlformats.org/officeDocument/2006/relationships/hyperlink" Target="https://t.me/acronproject" TargetMode="External"/><Relationship Id="rId10" Type="http://schemas.openxmlformats.org/officeDocument/2006/relationships/image" Target="../media/image21.png"/><Relationship Id="rId4" Type="http://schemas.openxmlformats.org/officeDocument/2006/relationships/image" Target="../media/image17.sv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6A167-7A15-36E2-318D-A1A1A75C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677" y="2035278"/>
            <a:ext cx="4159045" cy="2536721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Calibri" panose="020F0502020204030204" pitchFamily="34" charset="0"/>
                <a:cs typeface="Calibri" panose="020F0502020204030204" pitchFamily="34" charset="0"/>
              </a:rPr>
              <a:t>Sina</a:t>
            </a:r>
            <a:br>
              <a:rPr lang="en-US" sz="6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6000" dirty="0" err="1">
                <a:latin typeface="Calibri" panose="020F0502020204030204" pitchFamily="34" charset="0"/>
                <a:cs typeface="Calibri" panose="020F0502020204030204" pitchFamily="34" charset="0"/>
              </a:rPr>
              <a:t>Lalehbakhsh</a:t>
            </a:r>
            <a:endParaRPr lang="en-US"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ititle">
            <a:extLst>
              <a:ext uri="{FF2B5EF4-FFF2-40B4-BE49-F238E27FC236}">
                <a16:creationId xmlns:a16="http://schemas.microsoft.com/office/drawing/2014/main" id="{B1F7DF58-3B52-A103-3FED-8240FC8E81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3676" y="656303"/>
            <a:ext cx="4159045" cy="1032387"/>
          </a:xfrm>
        </p:spPr>
        <p:txBody>
          <a:bodyPr>
            <a:normAutofit/>
          </a:bodyPr>
          <a:lstStyle/>
          <a:p>
            <a:r>
              <a:rPr lang="en-US" sz="2000" b="1" dirty="0"/>
              <a:t>Django Backend Engineer – </a:t>
            </a:r>
          </a:p>
          <a:p>
            <a:r>
              <a:rPr lang="en-US" sz="2000" b="1" dirty="0"/>
              <a:t>Data &amp; Performance </a:t>
            </a:r>
          </a:p>
        </p:txBody>
      </p:sp>
      <p:pic>
        <p:nvPicPr>
          <p:cNvPr id="8" name="1468224079">
            <a:extLst>
              <a:ext uri="{FF2B5EF4-FFF2-40B4-BE49-F238E27FC236}">
                <a16:creationId xmlns:a16="http://schemas.microsoft.com/office/drawing/2014/main" id="{E4515B34-C7F5-AA0F-DD89-56AA3B820D0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3203" r="3203"/>
          <a:stretch/>
        </p:blipFill>
        <p:spPr/>
      </p:pic>
    </p:spTree>
    <p:extLst>
      <p:ext uri="{BB962C8B-B14F-4D97-AF65-F5344CB8AC3E}">
        <p14:creationId xmlns:p14="http://schemas.microsoft.com/office/powerpoint/2010/main" val="3676614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00A1F07-B4C1-98FB-C9DA-815343DDD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Art impact</a:t>
            </a:r>
            <a:r>
              <a:rPr lang="fa-IR" dirty="0"/>
              <a:t> </a:t>
            </a:r>
            <a:r>
              <a:rPr lang="en-US" dirty="0"/>
              <a:t> &amp;</a:t>
            </a:r>
            <a:br>
              <a:rPr lang="en-US" dirty="0"/>
            </a:br>
            <a:r>
              <a:rPr lang="en-US" dirty="0"/>
              <a:t>Creative Background</a:t>
            </a:r>
          </a:p>
        </p:txBody>
      </p:sp>
      <p:sp>
        <p:nvSpPr>
          <p:cNvPr id="4" name="Subtitle">
            <a:extLst>
              <a:ext uri="{FF2B5EF4-FFF2-40B4-BE49-F238E27FC236}">
                <a16:creationId xmlns:a16="http://schemas.microsoft.com/office/drawing/2014/main" id="{19B75AC2-5C81-5624-0FE8-590C08D54A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9" name="1408304009">
            <a:extLst>
              <a:ext uri="{FF2B5EF4-FFF2-40B4-BE49-F238E27FC236}">
                <a16:creationId xmlns:a16="http://schemas.microsoft.com/office/drawing/2014/main" id="{8E1D55AF-F31C-333C-3B2C-540614F47F8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28251" b="28251"/>
          <a:stretch/>
        </p:blipFill>
        <p:spPr/>
      </p:pic>
      <p:pic>
        <p:nvPicPr>
          <p:cNvPr id="11" name="Stocksy_3704234">
            <a:extLst>
              <a:ext uri="{FF2B5EF4-FFF2-40B4-BE49-F238E27FC236}">
                <a16:creationId xmlns:a16="http://schemas.microsoft.com/office/drawing/2014/main" id="{FB995186-0562-5158-5C48-DEDAB33F81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25088" b="25088"/>
          <a:stretch/>
        </p:blipFill>
        <p:spPr/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6F5ED3EB-E1EA-9A8D-799C-AF2B038F1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" y="2199899"/>
            <a:ext cx="5341620" cy="217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   Background in Visual Communication and graphic design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   Practical experience in sculpture and 3D artistic forms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   Logo and visual identity design with conceptual focus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   Portrait drawing and painting with attention to detail and expression</a:t>
            </a:r>
          </a:p>
        </p:txBody>
      </p:sp>
    </p:spTree>
    <p:extLst>
      <p:ext uri="{BB962C8B-B14F-4D97-AF65-F5344CB8AC3E}">
        <p14:creationId xmlns:p14="http://schemas.microsoft.com/office/powerpoint/2010/main" val="1151473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0431BD3-5C9B-4697-D2ED-A935C1C85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 history</a:t>
            </a:r>
          </a:p>
        </p:txBody>
      </p:sp>
      <p:sp>
        <p:nvSpPr>
          <p:cNvPr id="7" name="Date">
            <a:extLst>
              <a:ext uri="{FF2B5EF4-FFF2-40B4-BE49-F238E27FC236}">
                <a16:creationId xmlns:a16="http://schemas.microsoft.com/office/drawing/2014/main" id="{2D7F0037-AA86-0A3F-FE42-306CFB5E80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2011</a:t>
            </a:r>
          </a:p>
        </p:txBody>
      </p:sp>
      <p:sp>
        <p:nvSpPr>
          <p:cNvPr id="8" name="Edu">
            <a:extLst>
              <a:ext uri="{FF2B5EF4-FFF2-40B4-BE49-F238E27FC236}">
                <a16:creationId xmlns:a16="http://schemas.microsoft.com/office/drawing/2014/main" id="{58D29177-0FCD-1FE0-91C4-0866B4B438D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/>
              <a:t>Geraphic-Kamalolmolk</a:t>
            </a:r>
            <a:endParaRPr lang="en-US" dirty="0"/>
          </a:p>
        </p:txBody>
      </p:sp>
      <p:sp>
        <p:nvSpPr>
          <p:cNvPr id="17" name="Date2">
            <a:extLst>
              <a:ext uri="{FF2B5EF4-FFF2-40B4-BE49-F238E27FC236}">
                <a16:creationId xmlns:a16="http://schemas.microsoft.com/office/drawing/2014/main" id="{B4A38450-99FC-3987-ECCB-B4D15720F65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2020</a:t>
            </a:r>
          </a:p>
        </p:txBody>
      </p:sp>
      <p:sp>
        <p:nvSpPr>
          <p:cNvPr id="16" name="Edu2">
            <a:extLst>
              <a:ext uri="{FF2B5EF4-FFF2-40B4-BE49-F238E27FC236}">
                <a16:creationId xmlns:a16="http://schemas.microsoft.com/office/drawing/2014/main" id="{2EC837C6-E1E1-AFDA-CD5F-0BD435BBB47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Python Harvard EDX.com</a:t>
            </a:r>
          </a:p>
        </p:txBody>
      </p:sp>
      <p:sp>
        <p:nvSpPr>
          <p:cNvPr id="15" name="Date3">
            <a:extLst>
              <a:ext uri="{FF2B5EF4-FFF2-40B4-BE49-F238E27FC236}">
                <a16:creationId xmlns:a16="http://schemas.microsoft.com/office/drawing/2014/main" id="{627FCB37-48AD-49AF-893C-CF39C578933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18" name="Edu4">
            <a:extLst>
              <a:ext uri="{FF2B5EF4-FFF2-40B4-BE49-F238E27FC236}">
                <a16:creationId xmlns:a16="http://schemas.microsoft.com/office/drawing/2014/main" id="{F49597C1-E76D-B79C-327D-FD273540B06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Associate DevOps Engineer</a:t>
            </a:r>
          </a:p>
        </p:txBody>
      </p:sp>
      <p:sp>
        <p:nvSpPr>
          <p:cNvPr id="3" name="Date4">
            <a:extLst>
              <a:ext uri="{FF2B5EF4-FFF2-40B4-BE49-F238E27FC236}">
                <a16:creationId xmlns:a16="http://schemas.microsoft.com/office/drawing/2014/main" id="{FB09A7E9-C4E1-F729-05B3-4E3CC66798D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9" name="Edu3">
            <a:extLst>
              <a:ext uri="{FF2B5EF4-FFF2-40B4-BE49-F238E27FC236}">
                <a16:creationId xmlns:a16="http://schemas.microsoft.com/office/drawing/2014/main" id="{ED7699A8-B2EB-7EA4-FF77-A07F1E4CA27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Foundational Cloud Practitioner</a:t>
            </a:r>
          </a:p>
        </p:txBody>
      </p:sp>
    </p:spTree>
    <p:extLst>
      <p:ext uri="{BB962C8B-B14F-4D97-AF65-F5344CB8AC3E}">
        <p14:creationId xmlns:p14="http://schemas.microsoft.com/office/powerpoint/2010/main" val="3811743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D4B8BE1-8393-15E3-A01F-88C217CB3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with me</a:t>
            </a:r>
          </a:p>
        </p:txBody>
      </p:sp>
      <p:sp>
        <p:nvSpPr>
          <p:cNvPr id="10" name="Subtitle2">
            <a:extLst>
              <a:ext uri="{FF2B5EF4-FFF2-40B4-BE49-F238E27FC236}">
                <a16:creationId xmlns:a16="http://schemas.microsoft.com/office/drawing/2014/main" id="{85EFFEBF-F65A-9E11-EAAC-1CA335FC6C6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56273" y="2202287"/>
            <a:ext cx="1295400" cy="511175"/>
          </a:xfrm>
        </p:spPr>
        <p:txBody>
          <a:bodyPr/>
          <a:lstStyle/>
          <a:p>
            <a:r>
              <a:rPr lang="en-US" dirty="0"/>
              <a:t>LinkedIn</a:t>
            </a:r>
          </a:p>
        </p:txBody>
      </p:sp>
      <p:sp>
        <p:nvSpPr>
          <p:cNvPr id="18" name="Subtitle4">
            <a:extLst>
              <a:ext uri="{FF2B5EF4-FFF2-40B4-BE49-F238E27FC236}">
                <a16:creationId xmlns:a16="http://schemas.microsoft.com/office/drawing/2014/main" id="{38EC6712-8703-78B0-3711-2E9512D0B11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71202" y="2783681"/>
            <a:ext cx="1295400" cy="511175"/>
          </a:xfrm>
        </p:spPr>
        <p:txBody>
          <a:bodyPr/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19" name="Subtitle6">
            <a:extLst>
              <a:ext uri="{FF2B5EF4-FFF2-40B4-BE49-F238E27FC236}">
                <a16:creationId xmlns:a16="http://schemas.microsoft.com/office/drawing/2014/main" id="{CF2682C7-4130-9B2A-113D-92B7128C31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71202" y="3365500"/>
            <a:ext cx="1295400" cy="511175"/>
          </a:xfrm>
        </p:spPr>
        <p:txBody>
          <a:bodyPr/>
          <a:lstStyle/>
          <a:p>
            <a:r>
              <a:rPr lang="en-US" dirty="0"/>
              <a:t>Email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E92314F0-7987-7091-F9D4-B209540D3DF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lnSpcReduction="10000"/>
          </a:bodyPr>
          <a:lstStyle/>
          <a:p>
            <a:r>
              <a:rPr lang="en-US" sz="1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https://www.linkedin.com/in/sina-lalebakhsh/</a:t>
            </a:r>
            <a:endParaRPr lang="en-US" sz="1600" dirty="0"/>
          </a:p>
        </p:txBody>
      </p:sp>
      <p:sp>
        <p:nvSpPr>
          <p:cNvPr id="6" name="Subtitle3">
            <a:extLst>
              <a:ext uri="{FF2B5EF4-FFF2-40B4-BE49-F238E27FC236}">
                <a16:creationId xmlns:a16="http://schemas.microsoft.com/office/drawing/2014/main" id="{885C0260-DDF6-0E97-1127-CAEE6801E6F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15072" y="2788284"/>
            <a:ext cx="3251200" cy="511175"/>
          </a:xfrm>
        </p:spPr>
        <p:txBody>
          <a:bodyPr>
            <a:normAutofit/>
          </a:bodyPr>
          <a:lstStyle/>
          <a:p>
            <a:r>
              <a:rPr lang="en-US" sz="1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https://github.com/sinalalebakhsh</a:t>
            </a:r>
            <a:endParaRPr lang="en-US" sz="1600" dirty="0"/>
          </a:p>
        </p:txBody>
      </p:sp>
      <p:sp>
        <p:nvSpPr>
          <p:cNvPr id="7" name="Subtitle5">
            <a:extLst>
              <a:ext uri="{FF2B5EF4-FFF2-40B4-BE49-F238E27FC236}">
                <a16:creationId xmlns:a16="http://schemas.microsoft.com/office/drawing/2014/main" id="{FCB8F746-CC5B-EF89-9D30-5C1865F6C9C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294255" y="3320414"/>
            <a:ext cx="3251200" cy="511175"/>
          </a:xfrm>
        </p:spPr>
        <p:txBody>
          <a:bodyPr>
            <a:normAutofit/>
          </a:bodyPr>
          <a:lstStyle/>
          <a:p>
            <a:r>
              <a:rPr lang="en-US" sz="1600" dirty="0"/>
              <a:t>sinalalehbakhsh@gmail.com</a:t>
            </a:r>
          </a:p>
        </p:txBody>
      </p:sp>
      <p:pic>
        <p:nvPicPr>
          <p:cNvPr id="26" name="Stocksy_4493691" descr="A person typing on a keyboard">
            <a:extLst>
              <a:ext uri="{FF2B5EF4-FFF2-40B4-BE49-F238E27FC236}">
                <a16:creationId xmlns:a16="http://schemas.microsoft.com/office/drawing/2014/main" id="{64C170BB-8880-6756-0568-58E387DFBE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973" r="973"/>
          <a:stretch/>
        </p:blipFill>
        <p:spPr/>
      </p:pic>
      <p:sp>
        <p:nvSpPr>
          <p:cNvPr id="2" name="Subtitle3">
            <a:extLst>
              <a:ext uri="{FF2B5EF4-FFF2-40B4-BE49-F238E27FC236}">
                <a16:creationId xmlns:a16="http://schemas.microsoft.com/office/drawing/2014/main" id="{61530058-67FC-7B88-D639-67776B3F0258}"/>
              </a:ext>
            </a:extLst>
          </p:cNvPr>
          <p:cNvSpPr txBox="1">
            <a:spLocks/>
          </p:cNvSpPr>
          <p:nvPr/>
        </p:nvSpPr>
        <p:spPr>
          <a:xfrm>
            <a:off x="2365375" y="3831588"/>
            <a:ext cx="3251200" cy="5111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https://academy.arvancloud.ir/members/0bbb1ece/</a:t>
            </a:r>
            <a:endParaRPr lang="en-US" sz="1600" dirty="0"/>
          </a:p>
        </p:txBody>
      </p:sp>
      <p:sp>
        <p:nvSpPr>
          <p:cNvPr id="3" name="Subtitle6">
            <a:extLst>
              <a:ext uri="{FF2B5EF4-FFF2-40B4-BE49-F238E27FC236}">
                <a16:creationId xmlns:a16="http://schemas.microsoft.com/office/drawing/2014/main" id="{BA41131E-37EA-7A18-39DA-D80DCCE2111B}"/>
              </a:ext>
            </a:extLst>
          </p:cNvPr>
          <p:cNvSpPr txBox="1">
            <a:spLocks/>
          </p:cNvSpPr>
          <p:nvPr/>
        </p:nvSpPr>
        <p:spPr>
          <a:xfrm>
            <a:off x="762642" y="3874509"/>
            <a:ext cx="1295400" cy="5111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Arvan Academy</a:t>
            </a:r>
          </a:p>
        </p:txBody>
      </p:sp>
    </p:spTree>
    <p:extLst>
      <p:ext uri="{BB962C8B-B14F-4D97-AF65-F5344CB8AC3E}">
        <p14:creationId xmlns:p14="http://schemas.microsoft.com/office/powerpoint/2010/main" val="1109144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3DEC3-638E-2DBC-DFE0-E4E429633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E7623E-5AF9-4662-B4E8-47E761303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with me</a:t>
            </a:r>
          </a:p>
        </p:txBody>
      </p:sp>
      <p:sp>
        <p:nvSpPr>
          <p:cNvPr id="18" name="Subtitle4">
            <a:extLst>
              <a:ext uri="{FF2B5EF4-FFF2-40B4-BE49-F238E27FC236}">
                <a16:creationId xmlns:a16="http://schemas.microsoft.com/office/drawing/2014/main" id="{A82F2395-EA57-EDA1-6C84-E078720A4C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62642" y="2783681"/>
            <a:ext cx="1295400" cy="511175"/>
          </a:xfrm>
        </p:spPr>
        <p:txBody>
          <a:bodyPr>
            <a:normAutofit/>
          </a:bodyPr>
          <a:lstStyle/>
          <a:p>
            <a:r>
              <a:rPr lang="en-US" sz="1600" b="0" dirty="0"/>
              <a:t>WhatsApp</a:t>
            </a:r>
          </a:p>
        </p:txBody>
      </p:sp>
      <p:sp>
        <p:nvSpPr>
          <p:cNvPr id="19" name="Subtitle6">
            <a:extLst>
              <a:ext uri="{FF2B5EF4-FFF2-40B4-BE49-F238E27FC236}">
                <a16:creationId xmlns:a16="http://schemas.microsoft.com/office/drawing/2014/main" id="{7A63CC16-6415-B655-AD4A-C2ECB401707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62641" y="3365500"/>
            <a:ext cx="1412745" cy="511175"/>
          </a:xfrm>
        </p:spPr>
        <p:txBody>
          <a:bodyPr>
            <a:normAutofit/>
          </a:bodyPr>
          <a:lstStyle/>
          <a:p>
            <a:r>
              <a:rPr lang="en-US" sz="1400" b="0" dirty="0"/>
              <a:t>Telegram </a:t>
            </a:r>
            <a:r>
              <a:rPr lang="en-US" sz="1400" b="0" dirty="0" err="1"/>
              <a:t>urs</a:t>
            </a:r>
            <a:r>
              <a:rPr lang="en-US" sz="1400" b="0" dirty="0"/>
              <a:t>: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E3DAF2C1-F7FA-6614-9392-3C1F068317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230120" y="2215513"/>
            <a:ext cx="3251200" cy="511175"/>
          </a:xfrm>
        </p:spPr>
        <p:txBody>
          <a:bodyPr/>
          <a:lstStyle/>
          <a:p>
            <a:r>
              <a:rPr lang="en-US" sz="1600" b="1" dirty="0"/>
              <a:t>09126507649</a:t>
            </a:r>
            <a:endParaRPr lang="en-US" b="1" dirty="0"/>
          </a:p>
        </p:txBody>
      </p:sp>
      <p:sp>
        <p:nvSpPr>
          <p:cNvPr id="7" name="Subtitle5">
            <a:extLst>
              <a:ext uri="{FF2B5EF4-FFF2-40B4-BE49-F238E27FC236}">
                <a16:creationId xmlns:a16="http://schemas.microsoft.com/office/drawing/2014/main" id="{CA59041C-578D-3C5B-F3EF-D05CA405BE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230120" y="3365500"/>
            <a:ext cx="1416173" cy="511175"/>
          </a:xfrm>
        </p:spPr>
        <p:txBody>
          <a:bodyPr>
            <a:normAutofit/>
          </a:bodyPr>
          <a:lstStyle/>
          <a:p>
            <a:r>
              <a:rPr lang="en-US" sz="1600" dirty="0" err="1"/>
              <a:t>sinalalebakhsh</a:t>
            </a:r>
            <a:endParaRPr lang="en-US" sz="1600" dirty="0"/>
          </a:p>
        </p:txBody>
      </p:sp>
      <p:sp>
        <p:nvSpPr>
          <p:cNvPr id="10" name="Subtitle2">
            <a:extLst>
              <a:ext uri="{FF2B5EF4-FFF2-40B4-BE49-F238E27FC236}">
                <a16:creationId xmlns:a16="http://schemas.microsoft.com/office/drawing/2014/main" id="{0C5FC7FA-8BA6-6FC9-F56C-00FB0702A97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47713" y="2215513"/>
            <a:ext cx="1427674" cy="511175"/>
          </a:xfrm>
        </p:spPr>
        <p:txBody>
          <a:bodyPr>
            <a:normAutofit/>
          </a:bodyPr>
          <a:lstStyle/>
          <a:p>
            <a:r>
              <a:rPr lang="en-US" sz="1600" dirty="0"/>
              <a:t>Cellphone</a:t>
            </a:r>
          </a:p>
        </p:txBody>
      </p:sp>
      <p:pic>
        <p:nvPicPr>
          <p:cNvPr id="26" name="Stocksy_4493691" descr="A person typing on a keyboard">
            <a:extLst>
              <a:ext uri="{FF2B5EF4-FFF2-40B4-BE49-F238E27FC236}">
                <a16:creationId xmlns:a16="http://schemas.microsoft.com/office/drawing/2014/main" id="{22AF1F40-5ADD-6927-6B23-EB95864D170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973" r="973"/>
          <a:stretch/>
        </p:blipFill>
        <p:spPr/>
      </p:pic>
      <p:sp>
        <p:nvSpPr>
          <p:cNvPr id="2" name="Subtitle3">
            <a:extLst>
              <a:ext uri="{FF2B5EF4-FFF2-40B4-BE49-F238E27FC236}">
                <a16:creationId xmlns:a16="http://schemas.microsoft.com/office/drawing/2014/main" id="{F2C748D3-20EF-5E30-37B5-54D6433F0688}"/>
              </a:ext>
            </a:extLst>
          </p:cNvPr>
          <p:cNvSpPr txBox="1">
            <a:spLocks/>
          </p:cNvSpPr>
          <p:nvPr/>
        </p:nvSpPr>
        <p:spPr>
          <a:xfrm>
            <a:off x="2314575" y="3947556"/>
            <a:ext cx="3251200" cy="5111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https://bsky.app/profile/sinalalebakhsh.bsky.social</a:t>
            </a:r>
            <a:endParaRPr lang="en-US" sz="1100" b="1" dirty="0"/>
          </a:p>
        </p:txBody>
      </p:sp>
      <p:sp>
        <p:nvSpPr>
          <p:cNvPr id="3" name="Subtitle6">
            <a:extLst>
              <a:ext uri="{FF2B5EF4-FFF2-40B4-BE49-F238E27FC236}">
                <a16:creationId xmlns:a16="http://schemas.microsoft.com/office/drawing/2014/main" id="{C477B419-D72B-0F6E-4CAE-E9C85E75D7B9}"/>
              </a:ext>
            </a:extLst>
          </p:cNvPr>
          <p:cNvSpPr txBox="1">
            <a:spLocks/>
          </p:cNvSpPr>
          <p:nvPr/>
        </p:nvSpPr>
        <p:spPr>
          <a:xfrm>
            <a:off x="879987" y="3867150"/>
            <a:ext cx="1295400" cy="5111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dirty="0"/>
              <a:t>BlueSky</a:t>
            </a:r>
          </a:p>
        </p:txBody>
      </p:sp>
      <p:sp>
        <p:nvSpPr>
          <p:cNvPr id="4" name="Subtitle">
            <a:extLst>
              <a:ext uri="{FF2B5EF4-FFF2-40B4-BE49-F238E27FC236}">
                <a16:creationId xmlns:a16="http://schemas.microsoft.com/office/drawing/2014/main" id="{B6665CFC-9507-037E-A8DA-C0F834F59CEA}"/>
              </a:ext>
            </a:extLst>
          </p:cNvPr>
          <p:cNvSpPr txBox="1">
            <a:spLocks/>
          </p:cNvSpPr>
          <p:nvPr/>
        </p:nvSpPr>
        <p:spPr>
          <a:xfrm>
            <a:off x="2314575" y="2778202"/>
            <a:ext cx="3251200" cy="5111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09126507649</a:t>
            </a:r>
          </a:p>
        </p:txBody>
      </p:sp>
    </p:spTree>
    <p:extLst>
      <p:ext uri="{BB962C8B-B14F-4D97-AF65-F5344CB8AC3E}">
        <p14:creationId xmlns:p14="http://schemas.microsoft.com/office/powerpoint/2010/main" val="1456678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C4387">
                <a:lumMod val="96000"/>
              </a:srgbClr>
            </a:gs>
            <a:gs pos="100000">
              <a:srgbClr val="01B8BC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C271B34D-84C5-B122-85C9-74CBF9742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37" y="0"/>
            <a:ext cx="7274926" cy="5143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31A4E0-DCC9-25A3-6F8C-EB16F9B26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297" y="4127705"/>
            <a:ext cx="855406" cy="85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836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DAE8D"/>
            </a:gs>
            <a:gs pos="100000">
              <a:srgbClr val="DDBCC1"/>
            </a:gs>
          </a:gsLst>
          <a:lin ang="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800451-1E96-26AA-F45F-0C91391F6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FD86D5-E156-9AAA-CB98-26698F4FE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13" y="0"/>
            <a:ext cx="7280173" cy="51470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267886-8FE1-48CD-6ECE-7D7C3A21C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406" y="4136923"/>
            <a:ext cx="800102" cy="80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361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C4387">
                <a:lumMod val="96000"/>
              </a:srgbClr>
            </a:gs>
            <a:gs pos="100000">
              <a:srgbClr val="01B8BC"/>
            </a:gs>
          </a:gsLst>
          <a:lin ang="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09E476-016A-B3E9-5667-7662729D0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2A4D08E6-CD50-9208-13A2-691576E66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842" y="0"/>
            <a:ext cx="7280315" cy="51473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2DE674-3ADC-463C-9320-41E2705FD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297" y="4127705"/>
            <a:ext cx="855406" cy="85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10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6802A-914F-BC4D-DBA4-F110D2A7F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713" y="759325"/>
            <a:ext cx="7648574" cy="362485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 am a results-driven Django backend engineer focused on data modeling, ORM optimization, and high-performance database queries.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425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4DC7A995-F453-4B0E-7828-54D6870F1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Career highlights</a:t>
            </a:r>
          </a:p>
        </p:txBody>
      </p:sp>
      <p:pic>
        <p:nvPicPr>
          <p:cNvPr id="13" name="Stocksy_3251910">
            <a:extLst>
              <a:ext uri="{FF2B5EF4-FFF2-40B4-BE49-F238E27FC236}">
                <a16:creationId xmlns:a16="http://schemas.microsoft.com/office/drawing/2014/main" id="{6EEF2918-1978-13F2-8782-92C3ABF5F86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17176" r="17176"/>
          <a:stretch/>
        </p:blipFill>
        <p:spPr>
          <a:blipFill>
            <a:blip r:embed="rId3">
              <a:alphaModFix amt="60000"/>
            </a:blip>
            <a:stretch>
              <a:fillRect/>
            </a:stretch>
          </a:blipFill>
        </p:spPr>
      </p:pic>
      <p:sp>
        <p:nvSpPr>
          <p:cNvPr id="6" name="Subtitle">
            <a:extLst>
              <a:ext uri="{FF2B5EF4-FFF2-40B4-BE49-F238E27FC236}">
                <a16:creationId xmlns:a16="http://schemas.microsoft.com/office/drawing/2014/main" id="{FC1C02E0-6C7D-A458-3D44-780AEFAC9B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80965" y="1998406"/>
            <a:ext cx="2278304" cy="868882"/>
          </a:xfrm>
        </p:spPr>
        <p:txBody>
          <a:bodyPr/>
          <a:lstStyle/>
          <a:p>
            <a:r>
              <a:rPr lang="en-US" b="1" dirty="0">
                <a:hlinkClick r:id="rId4"/>
              </a:rPr>
              <a:t>Foundational Cloud Practitioner</a:t>
            </a:r>
          </a:p>
          <a:p>
            <a:r>
              <a:rPr lang="en-US" b="1" dirty="0">
                <a:hlinkClick r:id="rId4"/>
              </a:rPr>
              <a:t>From Arvan Academy</a:t>
            </a:r>
            <a:endParaRPr lang="en-US" b="1" dirty="0"/>
          </a:p>
        </p:txBody>
      </p:sp>
      <p:sp>
        <p:nvSpPr>
          <p:cNvPr id="8" name="Subtitle2">
            <a:extLst>
              <a:ext uri="{FF2B5EF4-FFF2-40B4-BE49-F238E27FC236}">
                <a16:creationId xmlns:a16="http://schemas.microsoft.com/office/drawing/2014/main" id="{5B18D154-5151-81E3-BBC9-31EBABAEFE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hlinkClick r:id="rId5"/>
              </a:rPr>
              <a:t>DevOps Engineer</a:t>
            </a:r>
          </a:p>
          <a:p>
            <a:r>
              <a:rPr lang="en-US" dirty="0">
                <a:hlinkClick r:id="rId5"/>
              </a:rPr>
              <a:t>From Arvan </a:t>
            </a:r>
            <a:r>
              <a:rPr lang="en-US" dirty="0" err="1">
                <a:hlinkClick r:id="rId5"/>
              </a:rPr>
              <a:t>Acadeny</a:t>
            </a:r>
            <a:endParaRPr lang="en-US" dirty="0"/>
          </a:p>
        </p:txBody>
      </p:sp>
      <p:sp>
        <p:nvSpPr>
          <p:cNvPr id="7" name="Subtitle3">
            <a:extLst>
              <a:ext uri="{FF2B5EF4-FFF2-40B4-BE49-F238E27FC236}">
                <a16:creationId xmlns:a16="http://schemas.microsoft.com/office/drawing/2014/main" id="{56877320-4FB8-C513-120A-832CBFB417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 of Python from EDX.com</a:t>
            </a:r>
          </a:p>
        </p:txBody>
      </p:sp>
      <p:pic>
        <p:nvPicPr>
          <p:cNvPr id="15" name="1133887502">
            <a:extLst>
              <a:ext uri="{FF2B5EF4-FFF2-40B4-BE49-F238E27FC236}">
                <a16:creationId xmlns:a16="http://schemas.microsoft.com/office/drawing/2014/main" id="{40AFA695-CDC0-EC4B-FDFF-91AFD8065E9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/>
          <a:srcRect t="15101" b="15101"/>
          <a:stretch/>
        </p:blipFill>
        <p:spPr/>
      </p:pic>
      <p:pic>
        <p:nvPicPr>
          <p:cNvPr id="17" name="Stocksy_2850042">
            <a:extLst>
              <a:ext uri="{FF2B5EF4-FFF2-40B4-BE49-F238E27FC236}">
                <a16:creationId xmlns:a16="http://schemas.microsoft.com/office/drawing/2014/main" id="{FE1C4EAF-B331-D20A-BEAE-4993BFD0D86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/>
          <a:srcRect t="15100" b="15100"/>
          <a:stretch/>
        </p:blipFill>
        <p:spPr/>
      </p:pic>
    </p:spTree>
    <p:extLst>
      <p:ext uri="{BB962C8B-B14F-4D97-AF65-F5344CB8AC3E}">
        <p14:creationId xmlns:p14="http://schemas.microsoft.com/office/powerpoint/2010/main" val="1827818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2F4F9D-62DA-1764-BC56-AA73FAD16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2C6972-2866-3019-DC41-2FCE7C205CBF}"/>
              </a:ext>
            </a:extLst>
          </p:cNvPr>
          <p:cNvSpPr/>
          <p:nvPr/>
        </p:nvSpPr>
        <p:spPr>
          <a:xfrm>
            <a:off x="471948" y="365024"/>
            <a:ext cx="8318091" cy="441345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6E22DD8-2D3A-6298-D4EE-0204942E307E}"/>
              </a:ext>
            </a:extLst>
          </p:cNvPr>
          <p:cNvSpPr txBox="1">
            <a:spLocks/>
          </p:cNvSpPr>
          <p:nvPr/>
        </p:nvSpPr>
        <p:spPr>
          <a:xfrm>
            <a:off x="2859652" y="1656779"/>
            <a:ext cx="4829775" cy="86888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hlinkClick r:id="rId2"/>
              </a:rPr>
              <a:t>https://pypi.org/user/sinalalebakhsh/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0CE3C7-B9EA-8EA1-8F46-E0E687E5E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067" y="1647209"/>
            <a:ext cx="995517" cy="74663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1F509D-74D3-5107-16EF-B0D1961F2145}"/>
              </a:ext>
            </a:extLst>
          </p:cNvPr>
          <p:cNvCxnSpPr/>
          <p:nvPr/>
        </p:nvCxnSpPr>
        <p:spPr>
          <a:xfrm>
            <a:off x="471948" y="1430594"/>
            <a:ext cx="831809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Subtitle">
            <a:extLst>
              <a:ext uri="{FF2B5EF4-FFF2-40B4-BE49-F238E27FC236}">
                <a16:creationId xmlns:a16="http://schemas.microsoft.com/office/drawing/2014/main" id="{5FBD20BB-39F4-8941-1439-503A35E1C319}"/>
              </a:ext>
            </a:extLst>
          </p:cNvPr>
          <p:cNvSpPr txBox="1">
            <a:spLocks/>
          </p:cNvSpPr>
          <p:nvPr/>
        </p:nvSpPr>
        <p:spPr>
          <a:xfrm>
            <a:off x="2859652" y="2660126"/>
            <a:ext cx="4829775" cy="86888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hlinkClick r:id="rId4"/>
              </a:rPr>
              <a:t>https://github.com/sinalalebakhsh</a:t>
            </a:r>
            <a:endParaRPr lang="en-US" b="1" dirty="0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8223DB8D-B51D-C70E-AAE0-A2837E2D9A34}"/>
              </a:ext>
            </a:extLst>
          </p:cNvPr>
          <p:cNvSpPr txBox="1">
            <a:spLocks/>
          </p:cNvSpPr>
          <p:nvPr/>
        </p:nvSpPr>
        <p:spPr>
          <a:xfrm>
            <a:off x="2837530" y="3610939"/>
            <a:ext cx="4829775" cy="86888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hlinkClick r:id="rId5"/>
              </a:rPr>
              <a:t>https://stackoverflow.com/users/17351206/sina-laleh-bakhsh</a:t>
            </a:r>
            <a:endParaRPr lang="en-US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E36BA4-6A42-A6FB-D78E-8DEB91A8E2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9280" y="2680516"/>
            <a:ext cx="370511" cy="3705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CEB742-DAF0-134C-705A-EC44F1C727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069" y="3035707"/>
            <a:ext cx="720932" cy="2955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FDC4E6-8A2C-2725-46C4-920F7112E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87" y="3780324"/>
            <a:ext cx="1452716" cy="28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1">
            <a:extLst>
              <a:ext uri="{FF2B5EF4-FFF2-40B4-BE49-F238E27FC236}">
                <a16:creationId xmlns:a16="http://schemas.microsoft.com/office/drawing/2014/main" id="{21EEFED0-8DE3-B1B4-B394-6A81D999E56D}"/>
              </a:ext>
            </a:extLst>
          </p:cNvPr>
          <p:cNvSpPr txBox="1">
            <a:spLocks/>
          </p:cNvSpPr>
          <p:nvPr/>
        </p:nvSpPr>
        <p:spPr>
          <a:xfrm>
            <a:off x="747713" y="590133"/>
            <a:ext cx="7648574" cy="786384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Specialized accounts</a:t>
            </a:r>
          </a:p>
        </p:txBody>
      </p:sp>
    </p:spTree>
    <p:extLst>
      <p:ext uri="{BB962C8B-B14F-4D97-AF65-F5344CB8AC3E}">
        <p14:creationId xmlns:p14="http://schemas.microsoft.com/office/powerpoint/2010/main" val="1198977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3C37F0-E28A-7B7E-E752-97E3EA04AB3C}"/>
              </a:ext>
            </a:extLst>
          </p:cNvPr>
          <p:cNvSpPr/>
          <p:nvPr/>
        </p:nvSpPr>
        <p:spPr>
          <a:xfrm>
            <a:off x="471948" y="365024"/>
            <a:ext cx="8318091" cy="441345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5918C0E5-0FB8-AA10-6044-AFD457C04041}"/>
              </a:ext>
            </a:extLst>
          </p:cNvPr>
          <p:cNvSpPr txBox="1">
            <a:spLocks/>
          </p:cNvSpPr>
          <p:nvPr/>
        </p:nvSpPr>
        <p:spPr>
          <a:xfrm>
            <a:off x="2859651" y="1945576"/>
            <a:ext cx="4829775" cy="371124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hlinkClick r:id="rId2"/>
              </a:rPr>
              <a:t>https://pypi.org/project/git-auto-django/</a:t>
            </a:r>
            <a:endParaRPr lang="en-US" sz="1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A97384-3F08-7FEA-30A3-81C663F74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067" y="1757819"/>
            <a:ext cx="995517" cy="74663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99297B6-0385-CEE3-57BA-6B785D3EBE94}"/>
              </a:ext>
            </a:extLst>
          </p:cNvPr>
          <p:cNvCxnSpPr/>
          <p:nvPr/>
        </p:nvCxnSpPr>
        <p:spPr>
          <a:xfrm>
            <a:off x="471948" y="1430594"/>
            <a:ext cx="831809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Subtitle">
            <a:extLst>
              <a:ext uri="{FF2B5EF4-FFF2-40B4-BE49-F238E27FC236}">
                <a16:creationId xmlns:a16="http://schemas.microsoft.com/office/drawing/2014/main" id="{A21D6E5B-BEE3-04A5-31B2-DB5DDF25427C}"/>
              </a:ext>
            </a:extLst>
          </p:cNvPr>
          <p:cNvSpPr txBox="1">
            <a:spLocks/>
          </p:cNvSpPr>
          <p:nvPr/>
        </p:nvSpPr>
        <p:spPr>
          <a:xfrm>
            <a:off x="2859652" y="3227936"/>
            <a:ext cx="4829775" cy="3043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hlinkClick r:id="rId4"/>
              </a:rPr>
              <a:t>https://github.com/sinalalebakhsh/acronproject</a:t>
            </a:r>
            <a:endParaRPr lang="en-US" sz="1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02B952-857A-E9CB-F1E6-91067A09D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280" y="3122968"/>
            <a:ext cx="370511" cy="3705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877B1E-D66F-8F31-7DD6-56BEB96CC5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069" y="3478159"/>
            <a:ext cx="720932" cy="295582"/>
          </a:xfrm>
          <a:prstGeom prst="rect">
            <a:avLst/>
          </a:prstGeom>
        </p:spPr>
      </p:pic>
      <p:sp>
        <p:nvSpPr>
          <p:cNvPr id="16" name="Subtitle">
            <a:extLst>
              <a:ext uri="{FF2B5EF4-FFF2-40B4-BE49-F238E27FC236}">
                <a16:creationId xmlns:a16="http://schemas.microsoft.com/office/drawing/2014/main" id="{FD09DFC6-43C4-563A-7E3F-965082C10A83}"/>
              </a:ext>
            </a:extLst>
          </p:cNvPr>
          <p:cNvSpPr txBox="1">
            <a:spLocks/>
          </p:cNvSpPr>
          <p:nvPr/>
        </p:nvSpPr>
        <p:spPr>
          <a:xfrm>
            <a:off x="2859652" y="3587834"/>
            <a:ext cx="4829775" cy="3043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hlinkClick r:id="rId7"/>
              </a:rPr>
              <a:t>https://github.com/sinalalebakhsh/push-py</a:t>
            </a:r>
            <a:endParaRPr lang="en-US" sz="1600" b="1" dirty="0"/>
          </a:p>
        </p:txBody>
      </p:sp>
      <p:sp>
        <p:nvSpPr>
          <p:cNvPr id="17" name="Title 11">
            <a:extLst>
              <a:ext uri="{FF2B5EF4-FFF2-40B4-BE49-F238E27FC236}">
                <a16:creationId xmlns:a16="http://schemas.microsoft.com/office/drawing/2014/main" id="{720E35BC-CDB3-F3EF-D0B9-A95C013546C0}"/>
              </a:ext>
            </a:extLst>
          </p:cNvPr>
          <p:cNvSpPr txBox="1">
            <a:spLocks/>
          </p:cNvSpPr>
          <p:nvPr/>
        </p:nvSpPr>
        <p:spPr>
          <a:xfrm>
            <a:off x="747713" y="616411"/>
            <a:ext cx="7648574" cy="786384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Released packages</a:t>
            </a:r>
          </a:p>
        </p:txBody>
      </p:sp>
    </p:spTree>
    <p:extLst>
      <p:ext uri="{BB962C8B-B14F-4D97-AF65-F5344CB8AC3E}">
        <p14:creationId xmlns:p14="http://schemas.microsoft.com/office/powerpoint/2010/main" val="3423783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6304C7D-9B5A-2E44-7C35-5D78370FF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career journey</a:t>
            </a:r>
          </a:p>
        </p:txBody>
      </p:sp>
      <p:sp>
        <p:nvSpPr>
          <p:cNvPr id="34" name="Subtitle">
            <a:extLst>
              <a:ext uri="{FF2B5EF4-FFF2-40B4-BE49-F238E27FC236}">
                <a16:creationId xmlns:a16="http://schemas.microsoft.com/office/drawing/2014/main" id="{ADEEB59E-E646-BEC2-0782-12E115507D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2010 – 2020</a:t>
            </a:r>
          </a:p>
        </p:txBody>
      </p:sp>
      <p:sp>
        <p:nvSpPr>
          <p:cNvPr id="14" name="Subtitle4">
            <a:extLst>
              <a:ext uri="{FF2B5EF4-FFF2-40B4-BE49-F238E27FC236}">
                <a16:creationId xmlns:a16="http://schemas.microsoft.com/office/drawing/2014/main" id="{BDC63F1D-27EE-BE73-DD22-CB4A1C55588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Basic Language of Python</a:t>
            </a:r>
          </a:p>
        </p:txBody>
      </p:sp>
      <p:sp>
        <p:nvSpPr>
          <p:cNvPr id="15" name="Subtitle2">
            <a:extLst>
              <a:ext uri="{FF2B5EF4-FFF2-40B4-BE49-F238E27FC236}">
                <a16:creationId xmlns:a16="http://schemas.microsoft.com/office/drawing/2014/main" id="{DAF89286-5834-F394-2FC2-1A8EE1497CB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2020– 2026</a:t>
            </a:r>
          </a:p>
        </p:txBody>
      </p:sp>
      <p:sp>
        <p:nvSpPr>
          <p:cNvPr id="10" name="Subtitle5">
            <a:extLst>
              <a:ext uri="{FF2B5EF4-FFF2-40B4-BE49-F238E27FC236}">
                <a16:creationId xmlns:a16="http://schemas.microsoft.com/office/drawing/2014/main" id="{913E623B-BE88-3BAF-FC54-1FB79755DE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Python – Django – Git – BASH – JavaScript – Linux – Ansible – Docker-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33" name="Subtitle3">
            <a:extLst>
              <a:ext uri="{FF2B5EF4-FFF2-40B4-BE49-F238E27FC236}">
                <a16:creationId xmlns:a16="http://schemas.microsoft.com/office/drawing/2014/main" id="{BE9F1765-9415-1D9B-2284-A58380DC03D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2021 – 2026</a:t>
            </a:r>
          </a:p>
        </p:txBody>
      </p:sp>
      <p:sp>
        <p:nvSpPr>
          <p:cNvPr id="12" name="Subtitle6">
            <a:extLst>
              <a:ext uri="{FF2B5EF4-FFF2-40B4-BE49-F238E27FC236}">
                <a16:creationId xmlns:a16="http://schemas.microsoft.com/office/drawing/2014/main" id="{F2420E36-47DD-73FB-0B23-3C3ADDCA9E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solidFill>
                  <a:srgbClr val="F5F1EE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Account professional – </a:t>
            </a:r>
            <a:r>
              <a:rPr lang="en-US" b="1" dirty="0" err="1">
                <a:solidFill>
                  <a:srgbClr val="F5F1EE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AcronProject</a:t>
            </a:r>
            <a:r>
              <a:rPr lang="en-US" b="1" dirty="0">
                <a:solidFill>
                  <a:srgbClr val="F5F1EE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Repository</a:t>
            </a:r>
            <a:endParaRPr lang="en-US" b="1" dirty="0">
              <a:solidFill>
                <a:srgbClr val="F5F1E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183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F1E30-E6E1-D387-AC9A-45D73AAA6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914A5CE-A57B-4A08-0316-94C368162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25" y="770516"/>
            <a:ext cx="7648574" cy="786384"/>
          </a:xfrm>
        </p:spPr>
        <p:txBody>
          <a:bodyPr>
            <a:normAutofit fontScale="90000"/>
          </a:bodyPr>
          <a:lstStyle/>
          <a:p>
            <a:r>
              <a:rPr lang="en-US" dirty="0"/>
              <a:t>Media work (educational content production)</a:t>
            </a:r>
          </a:p>
        </p:txBody>
      </p:sp>
      <p:sp>
        <p:nvSpPr>
          <p:cNvPr id="34" name="Subtitle">
            <a:extLst>
              <a:ext uri="{FF2B5EF4-FFF2-40B4-BE49-F238E27FC236}">
                <a16:creationId xmlns:a16="http://schemas.microsoft.com/office/drawing/2014/main" id="{28DA3853-2F37-ECFE-57D0-7777C09223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7713" y="2734667"/>
            <a:ext cx="2256434" cy="465403"/>
          </a:xfrm>
        </p:spPr>
        <p:txBody>
          <a:bodyPr/>
          <a:lstStyle/>
          <a:p>
            <a:r>
              <a:rPr lang="en-US" dirty="0"/>
              <a:t>2020 – Now</a:t>
            </a:r>
          </a:p>
        </p:txBody>
      </p:sp>
      <p:sp>
        <p:nvSpPr>
          <p:cNvPr id="14" name="Subtitle4">
            <a:extLst>
              <a:ext uri="{FF2B5EF4-FFF2-40B4-BE49-F238E27FC236}">
                <a16:creationId xmlns:a16="http://schemas.microsoft.com/office/drawing/2014/main" id="{CB06BD0B-45EC-167C-F15D-0338CA3D7F7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012" y="3721239"/>
            <a:ext cx="2955593" cy="25364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https://www.youtube.com/@acronproject</a:t>
            </a:r>
          </a:p>
        </p:txBody>
      </p:sp>
      <p:sp>
        <p:nvSpPr>
          <p:cNvPr id="15" name="Subtitle2">
            <a:extLst>
              <a:ext uri="{FF2B5EF4-FFF2-40B4-BE49-F238E27FC236}">
                <a16:creationId xmlns:a16="http://schemas.microsoft.com/office/drawing/2014/main" id="{AAED4FAD-A61C-8716-6A4D-AEDB8ADCDD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43783" y="2736822"/>
            <a:ext cx="2256434" cy="465403"/>
          </a:xfrm>
        </p:spPr>
        <p:txBody>
          <a:bodyPr/>
          <a:lstStyle/>
          <a:p>
            <a:r>
              <a:rPr lang="en-US" dirty="0"/>
              <a:t> 2025 - now</a:t>
            </a:r>
          </a:p>
        </p:txBody>
      </p:sp>
      <p:sp>
        <p:nvSpPr>
          <p:cNvPr id="10" name="Subtitle5">
            <a:extLst>
              <a:ext uri="{FF2B5EF4-FFF2-40B4-BE49-F238E27FC236}">
                <a16:creationId xmlns:a16="http://schemas.microsoft.com/office/drawing/2014/main" id="{D30449D5-D3DF-31EE-432A-73CA69E1DD4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43783" y="3707848"/>
            <a:ext cx="2256434" cy="258962"/>
          </a:xfrm>
        </p:spPr>
        <p:txBody>
          <a:bodyPr/>
          <a:lstStyle/>
          <a:p>
            <a:r>
              <a:rPr lang="en-US" dirty="0"/>
              <a:t>https://t.me/acronproject</a:t>
            </a:r>
          </a:p>
        </p:txBody>
      </p:sp>
      <p:sp>
        <p:nvSpPr>
          <p:cNvPr id="33" name="Subtitle3">
            <a:extLst>
              <a:ext uri="{FF2B5EF4-FFF2-40B4-BE49-F238E27FC236}">
                <a16:creationId xmlns:a16="http://schemas.microsoft.com/office/drawing/2014/main" id="{27A5B320-AE35-222E-A75E-E7BFAD9FDD3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39853" y="2738762"/>
            <a:ext cx="2256434" cy="465403"/>
          </a:xfrm>
        </p:spPr>
        <p:txBody>
          <a:bodyPr/>
          <a:lstStyle/>
          <a:p>
            <a:r>
              <a:rPr lang="en-US" dirty="0"/>
              <a:t>2023 – Now</a:t>
            </a:r>
          </a:p>
        </p:txBody>
      </p:sp>
      <p:sp>
        <p:nvSpPr>
          <p:cNvPr id="2" name="Subtitle4">
            <a:extLst>
              <a:ext uri="{FF2B5EF4-FFF2-40B4-BE49-F238E27FC236}">
                <a16:creationId xmlns:a16="http://schemas.microsoft.com/office/drawing/2014/main" id="{5E40010F-9539-E089-3EE8-294DF2A9992F}"/>
              </a:ext>
            </a:extLst>
          </p:cNvPr>
          <p:cNvSpPr txBox="1">
            <a:spLocks/>
          </p:cNvSpPr>
          <p:nvPr/>
        </p:nvSpPr>
        <p:spPr>
          <a:xfrm>
            <a:off x="1231491" y="4136412"/>
            <a:ext cx="1423219" cy="33568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 …</a:t>
            </a:r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67633EC-34DE-D8FD-BA88-8CFE22C1B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44744" y="3236406"/>
            <a:ext cx="862371" cy="1860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5E3D4D-D443-027E-35D7-87B3DC551EAC}"/>
              </a:ext>
            </a:extLst>
          </p:cNvPr>
          <p:cNvSpPr txBox="1"/>
          <p:nvPr/>
        </p:nvSpPr>
        <p:spPr>
          <a:xfrm>
            <a:off x="3909703" y="4106916"/>
            <a:ext cx="1324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 …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B9CCFD-7C46-B512-76A1-AFBE84993A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9150" y="969517"/>
            <a:ext cx="388381" cy="3883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5B4D79-D655-29DB-936A-FD82E4EA90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7808" y="3187753"/>
            <a:ext cx="388381" cy="388381"/>
          </a:xfrm>
          <a:prstGeom prst="rect">
            <a:avLst/>
          </a:prstGeom>
        </p:spPr>
      </p:pic>
      <p:sp>
        <p:nvSpPr>
          <p:cNvPr id="17" name="Subtitle5">
            <a:extLst>
              <a:ext uri="{FF2B5EF4-FFF2-40B4-BE49-F238E27FC236}">
                <a16:creationId xmlns:a16="http://schemas.microsoft.com/office/drawing/2014/main" id="{BB6C6557-4841-6B05-E623-FD718BFFCEDA}"/>
              </a:ext>
            </a:extLst>
          </p:cNvPr>
          <p:cNvSpPr txBox="1">
            <a:spLocks/>
          </p:cNvSpPr>
          <p:nvPr/>
        </p:nvSpPr>
        <p:spPr>
          <a:xfrm>
            <a:off x="5700216" y="3745418"/>
            <a:ext cx="2955593" cy="29583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https://www.instagram.com/acronproject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A93596-0D66-CBD4-5AC3-D51793D8B9A2}"/>
              </a:ext>
            </a:extLst>
          </p:cNvPr>
          <p:cNvSpPr txBox="1"/>
          <p:nvPr/>
        </p:nvSpPr>
        <p:spPr>
          <a:xfrm>
            <a:off x="6632057" y="4107616"/>
            <a:ext cx="1324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 …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05DFA78-C694-1BCC-14D9-C92CD2C9B0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3879" y="3148134"/>
            <a:ext cx="388382" cy="3883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EBF034A-D2A8-0457-F1E2-92376C6995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34297" y="2018049"/>
            <a:ext cx="1397760" cy="137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7524E19B-9AFC-5C92-F19A-11D4E94A9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skills</a:t>
            </a:r>
          </a:p>
        </p:txBody>
      </p:sp>
      <p:sp>
        <p:nvSpPr>
          <p:cNvPr id="4" name="Subtitle">
            <a:extLst>
              <a:ext uri="{FF2B5EF4-FFF2-40B4-BE49-F238E27FC236}">
                <a16:creationId xmlns:a16="http://schemas.microsoft.com/office/drawing/2014/main" id="{656CE5E5-57A7-3475-060F-CA3BBAB742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Django</a:t>
            </a:r>
          </a:p>
          <a:p>
            <a:r>
              <a:rPr lang="en-US" dirty="0"/>
              <a:t>Linux and Containers (Docker)</a:t>
            </a:r>
          </a:p>
          <a:p>
            <a:r>
              <a:rPr lang="en-US" dirty="0" err="1"/>
              <a:t>FastAPI</a:t>
            </a:r>
            <a:r>
              <a:rPr lang="en-US" dirty="0"/>
              <a:t> – DRF </a:t>
            </a:r>
          </a:p>
          <a:p>
            <a:r>
              <a:rPr lang="en-US" dirty="0" err="1"/>
              <a:t>DataBase</a:t>
            </a:r>
            <a:r>
              <a:rPr lang="en-US" dirty="0"/>
              <a:t> - MySQL</a:t>
            </a:r>
          </a:p>
          <a:p>
            <a:r>
              <a:rPr lang="en-US" b="1" dirty="0"/>
              <a:t>DevOps &amp; Cloud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290F8C-EEBB-F6F0-37FB-137BF67875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3049885-CA0B-6A18-E537-2B4EFC3A0F3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733419" y="2160207"/>
            <a:ext cx="3714516" cy="2468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687BA51-AC66-EF4B-6F80-4AE13ED3C2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7F5064-1FB6-B322-D63E-E756C639D21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733419" y="2653181"/>
            <a:ext cx="2903355" cy="228600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481A232-F214-2527-2FCA-59F1DA4397B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55000" lnSpcReduction="20000"/>
          </a:bodyPr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2F35E0-CC29-B997-6A51-B336163628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080EE9-D584-6D3D-B42C-BC3176E4D0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4683759-69C0-AD2F-2E15-66B093420A3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733419" y="3639129"/>
            <a:ext cx="2512523" cy="2468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0C6DCF-D8DA-74AF-5F52-489D133CAB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D043E49-4C8A-4D8A-064F-B271193336B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33419" y="4132103"/>
            <a:ext cx="3242568" cy="24045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484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D776E-0E14-329E-27B8-ECC142FFA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9DF5E33-09D8-888D-6319-4E2A9E8C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 skills</a:t>
            </a:r>
          </a:p>
        </p:txBody>
      </p:sp>
      <p:sp>
        <p:nvSpPr>
          <p:cNvPr id="4" name="Subtitle">
            <a:extLst>
              <a:ext uri="{FF2B5EF4-FFF2-40B4-BE49-F238E27FC236}">
                <a16:creationId xmlns:a16="http://schemas.microsoft.com/office/drawing/2014/main" id="{E4E2B130-0DBD-4681-9515-0F5F251BE6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Django ORM-Query-</a:t>
            </a:r>
          </a:p>
          <a:p>
            <a:r>
              <a:rPr lang="en-US" dirty="0"/>
              <a:t>Linux and Containers (Docker) –</a:t>
            </a:r>
            <a:r>
              <a:rPr lang="en-US" b="1" dirty="0"/>
              <a:t>Compose</a:t>
            </a:r>
            <a:endParaRPr lang="en-US" dirty="0"/>
          </a:p>
          <a:p>
            <a:r>
              <a:rPr lang="en-US" dirty="0" err="1"/>
              <a:t>FastAPI</a:t>
            </a:r>
            <a:r>
              <a:rPr lang="en-US" dirty="0"/>
              <a:t> – DRF –Serialization - CBV</a:t>
            </a:r>
          </a:p>
          <a:p>
            <a:r>
              <a:rPr lang="en-US" dirty="0" err="1"/>
              <a:t>DataBase</a:t>
            </a:r>
            <a:r>
              <a:rPr lang="en-US" dirty="0"/>
              <a:t> – MySQL – NoSQL MongoDB</a:t>
            </a:r>
          </a:p>
          <a:p>
            <a:r>
              <a:rPr lang="en-US" b="1" dirty="0"/>
              <a:t>DevOps &amp; Cloud CI/CD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D14586-8DC8-234A-9076-2B3541703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4A4F7B6-7711-3F58-1332-0FEB95781F1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733419" y="2160207"/>
            <a:ext cx="3714516" cy="2468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E9E429-737F-A8B6-0E3A-7C05749984A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7563F7A-7EE0-9E8B-D897-4A43ECCD561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733419" y="2653181"/>
            <a:ext cx="2903355" cy="228600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1A524EE-0A3E-FFE7-7D26-761E4693938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55000" lnSpcReduction="20000"/>
          </a:bodyPr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D7EA8F7-4351-8622-36B9-5245298434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61F238-002B-D6B0-EB25-5C050610A70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36EE312-E84A-2117-E923-3033D134E6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733420" y="3639129"/>
            <a:ext cx="2401910" cy="237744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339723-6EDF-AD63-BB5E-0249214DD27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B3AEC8F-84C5-1C32-3A1B-4869D1CF387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33419" y="4132103"/>
            <a:ext cx="3242568" cy="24045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620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6AB6B9E-5DB7-4114-AC38-336B6DED87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D3B3EDF-4EBC-4ED6-A2E8-66281E7E32B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8702B3C-46B0-4D8A-8E84-485BB4A445C4}">
  <ds:schemaRefs>
    <ds:schemaRef ds:uri="http://schemas.microsoft.com/office/2006/documentManagement/types"/>
    <ds:schemaRef ds:uri="http://schemas.microsoft.com/office/infopath/2007/PartnerControls"/>
    <ds:schemaRef ds:uri="http://purl.org/dc/terms/"/>
    <ds:schemaRef ds:uri="16c05727-aa75-4e4a-9b5f-8a80a1165891"/>
    <ds:schemaRef ds:uri="http://purl.org/dc/elements/1.1/"/>
    <ds:schemaRef ds:uri="http://www.w3.org/XML/1998/namespace"/>
    <ds:schemaRef ds:uri="http://schemas.microsoft.com/sharepoint/v3"/>
    <ds:schemaRef ds:uri="http://purl.org/dc/dcmitype/"/>
    <ds:schemaRef ds:uri="http://schemas.openxmlformats.org/package/2006/metadata/core-properties"/>
    <ds:schemaRef ds:uri="230e9df3-be65-4c73-a93b-d1236ebd677e"/>
    <ds:schemaRef ds:uri="71af3243-3dd4-4a8d-8c0d-dd76da1f02a5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404</TotalTime>
  <Words>378</Words>
  <Application>Microsoft Office PowerPoint</Application>
  <PresentationFormat>On-screen Show (16:9)</PresentationFormat>
  <Paragraphs>79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DM Sans</vt:lpstr>
      <vt:lpstr>Office Theme</vt:lpstr>
      <vt:lpstr>Sina Lalehbakhsh</vt:lpstr>
      <vt:lpstr>I am a results-driven Django backend engineer focused on data modeling, ORM optimization, and high-performance database queries.</vt:lpstr>
      <vt:lpstr>Career highlights</vt:lpstr>
      <vt:lpstr>PowerPoint Presentation</vt:lpstr>
      <vt:lpstr>PowerPoint Presentation</vt:lpstr>
      <vt:lpstr>My career journey</vt:lpstr>
      <vt:lpstr>Media work (educational content production)</vt:lpstr>
      <vt:lpstr>Core skills</vt:lpstr>
      <vt:lpstr>Detail skills</vt:lpstr>
      <vt:lpstr>Art impact  &amp; Creative Background</vt:lpstr>
      <vt:lpstr>Education history</vt:lpstr>
      <vt:lpstr>Connect with me</vt:lpstr>
      <vt:lpstr>Connect with 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sina</dc:creator>
  <cp:lastModifiedBy>sina</cp:lastModifiedBy>
  <cp:revision>13</cp:revision>
  <dcterms:created xsi:type="dcterms:W3CDTF">2025-12-30T09:19:16Z</dcterms:created>
  <dcterms:modified xsi:type="dcterms:W3CDTF">2025-12-31T16:15:32Z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